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80" r:id="rId4"/>
  </p:sldMasterIdLst>
  <p:notesMasterIdLst>
    <p:notesMasterId r:id="rId12"/>
  </p:notesMasterIdLst>
  <p:handoutMasterIdLst>
    <p:handoutMasterId r:id="rId19"/>
  </p:handoutMasterIdLst>
  <p:sldIdLst>
    <p:sldId id="258" r:id="rId5"/>
    <p:sldId id="259" r:id="rId6"/>
    <p:sldId id="261" r:id="rId7"/>
    <p:sldId id="262" r:id="rId8"/>
    <p:sldId id="263" r:id="rId9"/>
    <p:sldId id="303" r:id="rId10"/>
    <p:sldId id="363" r:id="rId11"/>
    <p:sldId id="364" r:id="rId13"/>
    <p:sldId id="324" r:id="rId14"/>
    <p:sldId id="365" r:id="rId15"/>
    <p:sldId id="367" r:id="rId16"/>
    <p:sldId id="327" r:id="rId17"/>
    <p:sldId id="332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" lastIdx="1" clrIdx="0"/>
  <p:cmAuthor id="2" name="作者" initials="作" lastIdx="0" clrIdx="1"/>
  <p:cmAuthor id="3" name="Liuyang" initials="L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19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tags" Target="../tags/tag25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31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37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7" Type="http://schemas.openxmlformats.org/officeDocument/2006/relationships/tags" Target="../tags/tag43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7" Type="http://schemas.openxmlformats.org/officeDocument/2006/relationships/tags" Target="../tags/tag49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tags" Target="../tags/tag56.xml"/><Relationship Id="rId7" Type="http://schemas.openxmlformats.org/officeDocument/2006/relationships/tags" Target="../tags/tag55.x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4" Type="http://schemas.openxmlformats.org/officeDocument/2006/relationships/tags" Target="../tags/tag52.xml"/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tags" Target="../tags/tag63.xml"/><Relationship Id="rId7" Type="http://schemas.openxmlformats.org/officeDocument/2006/relationships/tags" Target="../tags/tag62.xml"/><Relationship Id="rId6" Type="http://schemas.openxmlformats.org/officeDocument/2006/relationships/tags" Target="../tags/tag61.xml"/><Relationship Id="rId5" Type="http://schemas.openxmlformats.org/officeDocument/2006/relationships/tags" Target="../tags/tag60.xml"/><Relationship Id="rId4" Type="http://schemas.openxmlformats.org/officeDocument/2006/relationships/tags" Target="../tags/tag59.xml"/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71.xml"/><Relationship Id="rId8" Type="http://schemas.openxmlformats.org/officeDocument/2006/relationships/tags" Target="../tags/tag70.xml"/><Relationship Id="rId7" Type="http://schemas.openxmlformats.org/officeDocument/2006/relationships/tags" Target="../tags/tag69.xml"/><Relationship Id="rId6" Type="http://schemas.openxmlformats.org/officeDocument/2006/relationships/tags" Target="../tags/tag68.xml"/><Relationship Id="rId5" Type="http://schemas.openxmlformats.org/officeDocument/2006/relationships/tags" Target="../tags/tag67.xml"/><Relationship Id="rId4" Type="http://schemas.openxmlformats.org/officeDocument/2006/relationships/tags" Target="../tags/tag66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4" Type="http://schemas.openxmlformats.org/officeDocument/2006/relationships/tags" Target="../tags/tag76.xml"/><Relationship Id="rId13" Type="http://schemas.openxmlformats.org/officeDocument/2006/relationships/tags" Target="../tags/tag75.xml"/><Relationship Id="rId12" Type="http://schemas.openxmlformats.org/officeDocument/2006/relationships/tags" Target="../tags/tag74.xml"/><Relationship Id="rId11" Type="http://schemas.openxmlformats.org/officeDocument/2006/relationships/tags" Target="../tags/tag73.xml"/><Relationship Id="rId10" Type="http://schemas.openxmlformats.org/officeDocument/2006/relationships/tags" Target="../tags/tag72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7" Type="http://schemas.openxmlformats.org/officeDocument/2006/relationships/tags" Target="../tags/tag82.xml"/><Relationship Id="rId6" Type="http://schemas.openxmlformats.org/officeDocument/2006/relationships/tags" Target="../tags/tag81.xml"/><Relationship Id="rId5" Type="http://schemas.openxmlformats.org/officeDocument/2006/relationships/tags" Target="../tags/tag80.xml"/><Relationship Id="rId4" Type="http://schemas.openxmlformats.org/officeDocument/2006/relationships/tags" Target="../tags/tag79.xml"/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89.xml"/><Relationship Id="rId7" Type="http://schemas.openxmlformats.org/officeDocument/2006/relationships/tags" Target="../tags/tag88.xml"/><Relationship Id="rId6" Type="http://schemas.openxmlformats.org/officeDocument/2006/relationships/tags" Target="../tags/tag87.xml"/><Relationship Id="rId5" Type="http://schemas.openxmlformats.org/officeDocument/2006/relationships/tags" Target="../tags/tag86.xml"/><Relationship Id="rId4" Type="http://schemas.openxmlformats.org/officeDocument/2006/relationships/tags" Target="../tags/tag85.xml"/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96.xml"/><Relationship Id="rId7" Type="http://schemas.openxmlformats.org/officeDocument/2006/relationships/tags" Target="../tags/tag95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103.xml"/><Relationship Id="rId7" Type="http://schemas.openxmlformats.org/officeDocument/2006/relationships/tags" Target="../tags/tag102.xml"/><Relationship Id="rId6" Type="http://schemas.openxmlformats.org/officeDocument/2006/relationships/tags" Target="../tags/tag101.xml"/><Relationship Id="rId5" Type="http://schemas.openxmlformats.org/officeDocument/2006/relationships/tags" Target="../tags/tag100.xml"/><Relationship Id="rId4" Type="http://schemas.openxmlformats.org/officeDocument/2006/relationships/tags" Target="../tags/tag99.xml"/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tags" Target="../tags/tag111.xml"/><Relationship Id="rId3" Type="http://schemas.openxmlformats.org/officeDocument/2006/relationships/tags" Target="../tags/tag110.xml"/><Relationship Id="rId2" Type="http://schemas.openxmlformats.org/officeDocument/2006/relationships/tags" Target="../tags/tag109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123.xml"/><Relationship Id="rId8" Type="http://schemas.openxmlformats.org/officeDocument/2006/relationships/tags" Target="../tags/tag122.xml"/><Relationship Id="rId7" Type="http://schemas.openxmlformats.org/officeDocument/2006/relationships/tags" Target="../tags/tag121.xml"/><Relationship Id="rId6" Type="http://schemas.openxmlformats.org/officeDocument/2006/relationships/tags" Target="../tags/tag120.xml"/><Relationship Id="rId5" Type="http://schemas.openxmlformats.org/officeDocument/2006/relationships/tags" Target="../tags/tag119.xml"/><Relationship Id="rId4" Type="http://schemas.openxmlformats.org/officeDocument/2006/relationships/tags" Target="../tags/tag118.xml"/><Relationship Id="rId3" Type="http://schemas.openxmlformats.org/officeDocument/2006/relationships/tags" Target="../tags/tag117.xml"/><Relationship Id="rId2" Type="http://schemas.openxmlformats.org/officeDocument/2006/relationships/tags" Target="../tags/tag116.xml"/><Relationship Id="rId13" Type="http://schemas.openxmlformats.org/officeDocument/2006/relationships/tags" Target="../tags/tag127.xml"/><Relationship Id="rId12" Type="http://schemas.openxmlformats.org/officeDocument/2006/relationships/tags" Target="../tags/tag126.xml"/><Relationship Id="rId11" Type="http://schemas.openxmlformats.org/officeDocument/2006/relationships/tags" Target="../tags/tag125.xml"/><Relationship Id="rId10" Type="http://schemas.openxmlformats.org/officeDocument/2006/relationships/tags" Target="../tags/tag124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image" Target="../media/image2.jpeg"/><Relationship Id="rId4" Type="http://schemas.openxmlformats.org/officeDocument/2006/relationships/tags" Target="../tags/tag136.xml"/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6" Type="http://schemas.openxmlformats.org/officeDocument/2006/relationships/tags" Target="../tags/tag146.xml"/><Relationship Id="rId5" Type="http://schemas.openxmlformats.org/officeDocument/2006/relationships/tags" Target="../tags/tag145.xml"/><Relationship Id="rId4" Type="http://schemas.openxmlformats.org/officeDocument/2006/relationships/tags" Target="../tags/tag144.xml"/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7" Type="http://schemas.openxmlformats.org/officeDocument/2006/relationships/tags" Target="../tags/tag152.xml"/><Relationship Id="rId6" Type="http://schemas.openxmlformats.org/officeDocument/2006/relationships/tags" Target="../tags/tag151.xml"/><Relationship Id="rId5" Type="http://schemas.openxmlformats.org/officeDocument/2006/relationships/tags" Target="../tags/tag150.xml"/><Relationship Id="rId4" Type="http://schemas.openxmlformats.org/officeDocument/2006/relationships/tags" Target="../tags/tag149.xml"/><Relationship Id="rId3" Type="http://schemas.openxmlformats.org/officeDocument/2006/relationships/tags" Target="../tags/tag148.xml"/><Relationship Id="rId2" Type="http://schemas.openxmlformats.org/officeDocument/2006/relationships/tags" Target="../tags/tag147.xml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6" Type="http://schemas.openxmlformats.org/officeDocument/2006/relationships/tags" Target="../tags/tag162.xml"/><Relationship Id="rId5" Type="http://schemas.openxmlformats.org/officeDocument/2006/relationships/tags" Target="../tags/tag161.xml"/><Relationship Id="rId4" Type="http://schemas.openxmlformats.org/officeDocument/2006/relationships/tags" Target="../tags/tag160.xml"/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6" Type="http://schemas.openxmlformats.org/officeDocument/2006/relationships/tags" Target="../tags/tag167.xml"/><Relationship Id="rId5" Type="http://schemas.openxmlformats.org/officeDocument/2006/relationships/tags" Target="../tags/tag166.xml"/><Relationship Id="rId4" Type="http://schemas.openxmlformats.org/officeDocument/2006/relationships/tags" Target="../tags/tag165.xml"/><Relationship Id="rId3" Type="http://schemas.openxmlformats.org/officeDocument/2006/relationships/tags" Target="../tags/tag164.xml"/><Relationship Id="rId2" Type="http://schemas.openxmlformats.org/officeDocument/2006/relationships/tags" Target="../tags/tag163.xml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4" Type="http://schemas.openxmlformats.org/officeDocument/2006/relationships/tags" Target="../tags/tag170.xml"/><Relationship Id="rId3" Type="http://schemas.openxmlformats.org/officeDocument/2006/relationships/tags" Target="../tags/tag169.xml"/><Relationship Id="rId2" Type="http://schemas.openxmlformats.org/officeDocument/2006/relationships/tags" Target="../tags/tag168.xml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6" Type="http://schemas.openxmlformats.org/officeDocument/2006/relationships/tags" Target="../tags/tag175.xml"/><Relationship Id="rId5" Type="http://schemas.openxmlformats.org/officeDocument/2006/relationships/tags" Target="../tags/tag174.xml"/><Relationship Id="rId4" Type="http://schemas.openxmlformats.org/officeDocument/2006/relationships/tags" Target="../tags/tag173.xml"/><Relationship Id="rId3" Type="http://schemas.openxmlformats.org/officeDocument/2006/relationships/tags" Target="../tags/tag172.xml"/><Relationship Id="rId2" Type="http://schemas.openxmlformats.org/officeDocument/2006/relationships/tags" Target="../tags/tag171.xml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9" Type="http://schemas.openxmlformats.org/officeDocument/2006/relationships/tags" Target="../tags/tag183.xml"/><Relationship Id="rId8" Type="http://schemas.openxmlformats.org/officeDocument/2006/relationships/tags" Target="../tags/tag182.xml"/><Relationship Id="rId7" Type="http://schemas.openxmlformats.org/officeDocument/2006/relationships/tags" Target="../tags/tag181.xml"/><Relationship Id="rId6" Type="http://schemas.openxmlformats.org/officeDocument/2006/relationships/tags" Target="../tags/tag180.xml"/><Relationship Id="rId5" Type="http://schemas.openxmlformats.org/officeDocument/2006/relationships/tags" Target="../tags/tag179.xml"/><Relationship Id="rId4" Type="http://schemas.openxmlformats.org/officeDocument/2006/relationships/tags" Target="../tags/tag178.xml"/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9" Type="http://schemas.openxmlformats.org/officeDocument/2006/relationships/tags" Target="../tags/tag191.xml"/><Relationship Id="rId8" Type="http://schemas.openxmlformats.org/officeDocument/2006/relationships/tags" Target="../tags/tag190.xml"/><Relationship Id="rId7" Type="http://schemas.openxmlformats.org/officeDocument/2006/relationships/tags" Target="../tags/tag189.xml"/><Relationship Id="rId6" Type="http://schemas.openxmlformats.org/officeDocument/2006/relationships/tags" Target="../tags/tag188.xml"/><Relationship Id="rId5" Type="http://schemas.openxmlformats.org/officeDocument/2006/relationships/tags" Target="../tags/tag187.xml"/><Relationship Id="rId4" Type="http://schemas.openxmlformats.org/officeDocument/2006/relationships/tags" Target="../tags/tag186.xml"/><Relationship Id="rId3" Type="http://schemas.openxmlformats.org/officeDocument/2006/relationships/tags" Target="../tags/tag185.xml"/><Relationship Id="rId2" Type="http://schemas.openxmlformats.org/officeDocument/2006/relationships/tags" Target="../tags/tag184.xml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9" Type="http://schemas.openxmlformats.org/officeDocument/2006/relationships/tags" Target="../tags/tag198.xml"/><Relationship Id="rId8" Type="http://schemas.openxmlformats.org/officeDocument/2006/relationships/tags" Target="../tags/tag197.xml"/><Relationship Id="rId7" Type="http://schemas.openxmlformats.org/officeDocument/2006/relationships/tags" Target="../tags/tag196.xml"/><Relationship Id="rId6" Type="http://schemas.openxmlformats.org/officeDocument/2006/relationships/tags" Target="../tags/tag195.xml"/><Relationship Id="rId5" Type="http://schemas.openxmlformats.org/officeDocument/2006/relationships/image" Target="../media/image2.jpeg"/><Relationship Id="rId4" Type="http://schemas.openxmlformats.org/officeDocument/2006/relationships/tags" Target="../tags/tag194.xml"/><Relationship Id="rId3" Type="http://schemas.openxmlformats.org/officeDocument/2006/relationships/tags" Target="../tags/tag193.xml"/><Relationship Id="rId2" Type="http://schemas.openxmlformats.org/officeDocument/2006/relationships/tags" Target="../tags/tag192.xml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6" Type="http://schemas.openxmlformats.org/officeDocument/2006/relationships/tags" Target="../tags/tag203.xml"/><Relationship Id="rId5" Type="http://schemas.openxmlformats.org/officeDocument/2006/relationships/tags" Target="../tags/tag202.xml"/><Relationship Id="rId4" Type="http://schemas.openxmlformats.org/officeDocument/2006/relationships/tags" Target="../tags/tag201.xml"/><Relationship Id="rId3" Type="http://schemas.openxmlformats.org/officeDocument/2006/relationships/tags" Target="../tags/tag200.xml"/><Relationship Id="rId2" Type="http://schemas.openxmlformats.org/officeDocument/2006/relationships/tags" Target="../tags/tag199.xml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9" Type="http://schemas.openxmlformats.org/officeDocument/2006/relationships/tags" Target="../tags/tag211.xml"/><Relationship Id="rId8" Type="http://schemas.openxmlformats.org/officeDocument/2006/relationships/tags" Target="../tags/tag210.xml"/><Relationship Id="rId7" Type="http://schemas.openxmlformats.org/officeDocument/2006/relationships/tags" Target="../tags/tag209.xml"/><Relationship Id="rId6" Type="http://schemas.openxmlformats.org/officeDocument/2006/relationships/tags" Target="../tags/tag208.xml"/><Relationship Id="rId5" Type="http://schemas.openxmlformats.org/officeDocument/2006/relationships/tags" Target="../tags/tag207.xml"/><Relationship Id="rId4" Type="http://schemas.openxmlformats.org/officeDocument/2006/relationships/tags" Target="../tags/tag206.xml"/><Relationship Id="rId3" Type="http://schemas.openxmlformats.org/officeDocument/2006/relationships/tags" Target="../tags/tag205.xml"/><Relationship Id="rId2" Type="http://schemas.openxmlformats.org/officeDocument/2006/relationships/tags" Target="../tags/tag204.xml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8" Type="http://schemas.openxmlformats.org/officeDocument/2006/relationships/tags" Target="../tags/tag218.xml"/><Relationship Id="rId7" Type="http://schemas.openxmlformats.org/officeDocument/2006/relationships/tags" Target="../tags/tag217.xml"/><Relationship Id="rId6" Type="http://schemas.openxmlformats.org/officeDocument/2006/relationships/tags" Target="../tags/tag216.xml"/><Relationship Id="rId5" Type="http://schemas.openxmlformats.org/officeDocument/2006/relationships/tags" Target="../tags/tag215.xml"/><Relationship Id="rId4" Type="http://schemas.openxmlformats.org/officeDocument/2006/relationships/tags" Target="../tags/tag214.xml"/><Relationship Id="rId3" Type="http://schemas.openxmlformats.org/officeDocument/2006/relationships/tags" Target="../tags/tag213.xml"/><Relationship Id="rId2" Type="http://schemas.openxmlformats.org/officeDocument/2006/relationships/tags" Target="../tags/tag212.xml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7" Type="http://schemas.openxmlformats.org/officeDocument/2006/relationships/tags" Target="../tags/tag224.xml"/><Relationship Id="rId6" Type="http://schemas.openxmlformats.org/officeDocument/2006/relationships/tags" Target="../tags/tag223.xml"/><Relationship Id="rId5" Type="http://schemas.openxmlformats.org/officeDocument/2006/relationships/tags" Target="../tags/tag222.xml"/><Relationship Id="rId4" Type="http://schemas.openxmlformats.org/officeDocument/2006/relationships/tags" Target="../tags/tag221.xml"/><Relationship Id="rId3" Type="http://schemas.openxmlformats.org/officeDocument/2006/relationships/tags" Target="../tags/tag220.xml"/><Relationship Id="rId2" Type="http://schemas.openxmlformats.org/officeDocument/2006/relationships/tags" Target="../tags/tag219.xml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7" Type="http://schemas.openxmlformats.org/officeDocument/2006/relationships/tags" Target="../tags/tag230.xml"/><Relationship Id="rId6" Type="http://schemas.openxmlformats.org/officeDocument/2006/relationships/tags" Target="../tags/tag229.xml"/><Relationship Id="rId5" Type="http://schemas.openxmlformats.org/officeDocument/2006/relationships/tags" Target="../tags/tag228.xml"/><Relationship Id="rId4" Type="http://schemas.openxmlformats.org/officeDocument/2006/relationships/tags" Target="../tags/tag227.xml"/><Relationship Id="rId3" Type="http://schemas.openxmlformats.org/officeDocument/2006/relationships/tags" Target="../tags/tag226.xml"/><Relationship Id="rId2" Type="http://schemas.openxmlformats.org/officeDocument/2006/relationships/tags" Target="../tags/tag225.xml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7" Type="http://schemas.openxmlformats.org/officeDocument/2006/relationships/tags" Target="../tags/tag236.xml"/><Relationship Id="rId6" Type="http://schemas.openxmlformats.org/officeDocument/2006/relationships/tags" Target="../tags/tag235.xml"/><Relationship Id="rId5" Type="http://schemas.openxmlformats.org/officeDocument/2006/relationships/tags" Target="../tags/tag234.xml"/><Relationship Id="rId4" Type="http://schemas.openxmlformats.org/officeDocument/2006/relationships/tags" Target="../tags/tag233.xml"/><Relationship Id="rId3" Type="http://schemas.openxmlformats.org/officeDocument/2006/relationships/tags" Target="../tags/tag232.xml"/><Relationship Id="rId2" Type="http://schemas.openxmlformats.org/officeDocument/2006/relationships/tags" Target="../tags/tag231.xml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9" Type="http://schemas.openxmlformats.org/officeDocument/2006/relationships/tags" Target="../tags/tag244.xml"/><Relationship Id="rId8" Type="http://schemas.openxmlformats.org/officeDocument/2006/relationships/tags" Target="../tags/tag243.xml"/><Relationship Id="rId7" Type="http://schemas.openxmlformats.org/officeDocument/2006/relationships/tags" Target="../tags/tag242.xml"/><Relationship Id="rId6" Type="http://schemas.openxmlformats.org/officeDocument/2006/relationships/tags" Target="../tags/tag241.xml"/><Relationship Id="rId5" Type="http://schemas.openxmlformats.org/officeDocument/2006/relationships/tags" Target="../tags/tag240.xml"/><Relationship Id="rId4" Type="http://schemas.openxmlformats.org/officeDocument/2006/relationships/tags" Target="../tags/tag239.xml"/><Relationship Id="rId3" Type="http://schemas.openxmlformats.org/officeDocument/2006/relationships/tags" Target="../tags/tag238.xml"/><Relationship Id="rId2" Type="http://schemas.openxmlformats.org/officeDocument/2006/relationships/tags" Target="../tags/tag237.xml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42" y="2130425"/>
            <a:ext cx="10363681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85" y="3886200"/>
            <a:ext cx="8534796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3135D5-EED9-4434-ACCE-C9AA78162E50}" type="datetimeFigureOut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C00A86-9A24-42B8-B642-62BC4087C4D7}" type="slidenum"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3135D5-EED9-4434-ACCE-C9AA78162E50}" type="datetimeFigureOut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C00A86-9A24-42B8-B642-62BC4087C4D7}" type="slidenum"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610" y="274638"/>
            <a:ext cx="2743327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28" y="274638"/>
            <a:ext cx="8026772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3135D5-EED9-4434-ACCE-C9AA78162E50}" type="datetimeFigureOut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C00A86-9A24-42B8-B642-62BC4087C4D7}" type="slidenum"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9" name="组合 22"/>
          <p:cNvGrpSpPr/>
          <p:nvPr userDrawn="1"/>
        </p:nvGrpSpPr>
        <p:grpSpPr>
          <a:xfrm>
            <a:off x="2027238" y="4189413"/>
            <a:ext cx="10164762" cy="1811337"/>
            <a:chOff x="2028560" y="4443106"/>
            <a:chExt cx="10163441" cy="2414895"/>
          </a:xfrm>
        </p:grpSpPr>
        <p:sp>
          <p:nvSpPr>
            <p:cNvPr id="21" name="等腰三角形 20"/>
            <p:cNvSpPr/>
            <p:nvPr>
              <p:custDataLst>
                <p:tags r:id="rId2"/>
              </p:custDataLst>
            </p:nvPr>
          </p:nvSpPr>
          <p:spPr>
            <a:xfrm flipH="1">
              <a:off x="4379873" y="4443106"/>
              <a:ext cx="4884016" cy="2414895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/>
            </a:p>
          </p:txBody>
        </p:sp>
        <p:sp>
          <p:nvSpPr>
            <p:cNvPr id="22" name="任意多边形 12"/>
            <p:cNvSpPr/>
            <p:nvPr>
              <p:custDataLst>
                <p:tags r:id="rId3"/>
              </p:custDataLst>
            </p:nvPr>
          </p:nvSpPr>
          <p:spPr>
            <a:xfrm flipH="1">
              <a:off x="6821881" y="4443106"/>
              <a:ext cx="2442008" cy="2414895"/>
            </a:xfrm>
            <a:custGeom>
              <a:avLst/>
              <a:gdLst>
                <a:gd name="connsiteX0" fmla="*/ 2442008 w 2442008"/>
                <a:gd name="connsiteY0" fmla="*/ 0 h 2414894"/>
                <a:gd name="connsiteX1" fmla="*/ 2415869 w 2442008"/>
                <a:gd name="connsiteY1" fmla="*/ 2414894 h 2414894"/>
                <a:gd name="connsiteX2" fmla="*/ 0 w 2442008"/>
                <a:gd name="connsiteY2" fmla="*/ 2414894 h 2414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42008" h="2414894">
                  <a:moveTo>
                    <a:pt x="2442008" y="0"/>
                  </a:moveTo>
                  <a:lnTo>
                    <a:pt x="2415869" y="2414894"/>
                  </a:lnTo>
                  <a:lnTo>
                    <a:pt x="0" y="241489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/>
            </a:p>
          </p:txBody>
        </p:sp>
        <p:sp>
          <p:nvSpPr>
            <p:cNvPr id="19" name="等腰三角形 18"/>
            <p:cNvSpPr/>
            <p:nvPr>
              <p:custDataLst>
                <p:tags r:id="rId4"/>
              </p:custDataLst>
            </p:nvPr>
          </p:nvSpPr>
          <p:spPr>
            <a:xfrm flipH="1">
              <a:off x="7799834" y="5410200"/>
              <a:ext cx="2928111" cy="144780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/>
            </a:p>
          </p:txBody>
        </p:sp>
        <p:sp>
          <p:nvSpPr>
            <p:cNvPr id="20" name="任意多边形 16"/>
            <p:cNvSpPr/>
            <p:nvPr>
              <p:custDataLst>
                <p:tags r:id="rId5"/>
              </p:custDataLst>
            </p:nvPr>
          </p:nvSpPr>
          <p:spPr>
            <a:xfrm flipH="1">
              <a:off x="9263890" y="5410200"/>
              <a:ext cx="1464056" cy="1447800"/>
            </a:xfrm>
            <a:custGeom>
              <a:avLst/>
              <a:gdLst>
                <a:gd name="connsiteX0" fmla="*/ 2442008 w 2442008"/>
                <a:gd name="connsiteY0" fmla="*/ 0 h 2414894"/>
                <a:gd name="connsiteX1" fmla="*/ 2415869 w 2442008"/>
                <a:gd name="connsiteY1" fmla="*/ 2414894 h 2414894"/>
                <a:gd name="connsiteX2" fmla="*/ 0 w 2442008"/>
                <a:gd name="connsiteY2" fmla="*/ 2414894 h 2414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42008" h="2414894">
                  <a:moveTo>
                    <a:pt x="2442008" y="0"/>
                  </a:moveTo>
                  <a:lnTo>
                    <a:pt x="2415869" y="2414894"/>
                  </a:lnTo>
                  <a:lnTo>
                    <a:pt x="0" y="241489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/>
            </a:p>
          </p:txBody>
        </p:sp>
        <p:sp>
          <p:nvSpPr>
            <p:cNvPr id="17" name="等腰三角形 16"/>
            <p:cNvSpPr/>
            <p:nvPr>
              <p:custDataLst>
                <p:tags r:id="rId6"/>
              </p:custDataLst>
            </p:nvPr>
          </p:nvSpPr>
          <p:spPr>
            <a:xfrm flipH="1">
              <a:off x="2838706" y="5048250"/>
              <a:ext cx="3660139" cy="18097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/>
            </a:p>
          </p:txBody>
        </p:sp>
        <p:sp>
          <p:nvSpPr>
            <p:cNvPr id="18" name="任意多边形 19"/>
            <p:cNvSpPr/>
            <p:nvPr>
              <p:custDataLst>
                <p:tags r:id="rId7"/>
              </p:custDataLst>
            </p:nvPr>
          </p:nvSpPr>
          <p:spPr>
            <a:xfrm flipH="1">
              <a:off x="4668776" y="5048250"/>
              <a:ext cx="1830070" cy="1809751"/>
            </a:xfrm>
            <a:custGeom>
              <a:avLst/>
              <a:gdLst>
                <a:gd name="connsiteX0" fmla="*/ 2442008 w 2442008"/>
                <a:gd name="connsiteY0" fmla="*/ 0 h 2414894"/>
                <a:gd name="connsiteX1" fmla="*/ 2415869 w 2442008"/>
                <a:gd name="connsiteY1" fmla="*/ 2414894 h 2414894"/>
                <a:gd name="connsiteX2" fmla="*/ 0 w 2442008"/>
                <a:gd name="connsiteY2" fmla="*/ 2414894 h 2414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42008" h="2414894">
                  <a:moveTo>
                    <a:pt x="2442008" y="0"/>
                  </a:moveTo>
                  <a:lnTo>
                    <a:pt x="2415869" y="2414894"/>
                  </a:lnTo>
                  <a:lnTo>
                    <a:pt x="0" y="241489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 dirty="0"/>
            </a:p>
          </p:txBody>
        </p:sp>
        <p:sp>
          <p:nvSpPr>
            <p:cNvPr id="15" name="等腰三角形 14"/>
            <p:cNvSpPr/>
            <p:nvPr>
              <p:custDataLst>
                <p:tags r:id="rId8"/>
              </p:custDataLst>
            </p:nvPr>
          </p:nvSpPr>
          <p:spPr>
            <a:xfrm flipH="1">
              <a:off x="11150357" y="6342962"/>
              <a:ext cx="1041643" cy="51503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/>
            </a:p>
          </p:txBody>
        </p:sp>
        <p:sp>
          <p:nvSpPr>
            <p:cNvPr id="16" name="任意多边形 22"/>
            <p:cNvSpPr/>
            <p:nvPr>
              <p:custDataLst>
                <p:tags r:id="rId9"/>
              </p:custDataLst>
            </p:nvPr>
          </p:nvSpPr>
          <p:spPr>
            <a:xfrm flipH="1">
              <a:off x="11671179" y="6342962"/>
              <a:ext cx="520822" cy="515039"/>
            </a:xfrm>
            <a:custGeom>
              <a:avLst/>
              <a:gdLst>
                <a:gd name="connsiteX0" fmla="*/ 2442008 w 2442008"/>
                <a:gd name="connsiteY0" fmla="*/ 0 h 2414894"/>
                <a:gd name="connsiteX1" fmla="*/ 2415869 w 2442008"/>
                <a:gd name="connsiteY1" fmla="*/ 2414894 h 2414894"/>
                <a:gd name="connsiteX2" fmla="*/ 0 w 2442008"/>
                <a:gd name="connsiteY2" fmla="*/ 2414894 h 2414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42008" h="2414894">
                  <a:moveTo>
                    <a:pt x="2442008" y="0"/>
                  </a:moveTo>
                  <a:lnTo>
                    <a:pt x="2415869" y="2414894"/>
                  </a:lnTo>
                  <a:lnTo>
                    <a:pt x="0" y="241489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/>
            </a:p>
          </p:txBody>
        </p:sp>
        <p:sp>
          <p:nvSpPr>
            <p:cNvPr id="13" name="等腰三角形 12"/>
            <p:cNvSpPr/>
            <p:nvPr>
              <p:custDataLst>
                <p:tags r:id="rId10"/>
              </p:custDataLst>
            </p:nvPr>
          </p:nvSpPr>
          <p:spPr>
            <a:xfrm flipH="1">
              <a:off x="2028560" y="6342962"/>
              <a:ext cx="1041643" cy="51503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/>
            </a:p>
          </p:txBody>
        </p:sp>
        <p:sp>
          <p:nvSpPr>
            <p:cNvPr id="14" name="任意多边形 25"/>
            <p:cNvSpPr/>
            <p:nvPr>
              <p:custDataLst>
                <p:tags r:id="rId11"/>
              </p:custDataLst>
            </p:nvPr>
          </p:nvSpPr>
          <p:spPr>
            <a:xfrm flipH="1">
              <a:off x="2549382" y="6342962"/>
              <a:ext cx="520822" cy="515039"/>
            </a:xfrm>
            <a:custGeom>
              <a:avLst/>
              <a:gdLst>
                <a:gd name="connsiteX0" fmla="*/ 2442008 w 2442008"/>
                <a:gd name="connsiteY0" fmla="*/ 0 h 2414894"/>
                <a:gd name="connsiteX1" fmla="*/ 2415869 w 2442008"/>
                <a:gd name="connsiteY1" fmla="*/ 2414894 h 2414894"/>
                <a:gd name="connsiteX2" fmla="*/ 0 w 2442008"/>
                <a:gd name="connsiteY2" fmla="*/ 2414894 h 2414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42008" h="2414894">
                  <a:moveTo>
                    <a:pt x="2442008" y="0"/>
                  </a:moveTo>
                  <a:lnTo>
                    <a:pt x="2415869" y="2414894"/>
                  </a:lnTo>
                  <a:lnTo>
                    <a:pt x="0" y="241489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/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08830" y="1940848"/>
            <a:ext cx="8895493" cy="1023461"/>
          </a:xfrm>
        </p:spPr>
        <p:txBody>
          <a:bodyPr anchor="b">
            <a:normAutofit/>
          </a:bodyPr>
          <a:lstStyle>
            <a:lvl1pPr algn="l">
              <a:lnSpc>
                <a:spcPct val="130000"/>
              </a:lnSpc>
              <a:defRPr sz="5400" b="0" u="none" strike="noStrike" kern="1200" cap="none" spc="2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58078" y="3051162"/>
            <a:ext cx="8895327" cy="556225"/>
          </a:xfrm>
        </p:spPr>
        <p:txBody>
          <a:bodyPr>
            <a:normAutofit/>
          </a:bodyPr>
          <a:lstStyle>
            <a:lvl1pPr marL="0" indent="0" algn="l">
              <a:lnSpc>
                <a:spcPct val="130000"/>
              </a:lnSpc>
              <a:buNone/>
              <a:defRPr sz="1500" u="none" strike="noStrike" kern="1200" cap="none" spc="0" normalizeH="0"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4" hasCustomPrompt="1"/>
          </p:nvPr>
        </p:nvSpPr>
        <p:spPr>
          <a:xfrm>
            <a:off x="1559632" y="3677857"/>
            <a:ext cx="5187841" cy="351000"/>
          </a:xfrm>
        </p:spPr>
        <p:txBody>
          <a:bodyPr/>
          <a:lstStyle>
            <a:lvl1pPr marL="0" indent="0">
              <a:lnSpc>
                <a:spcPct val="130000"/>
              </a:lnSpc>
              <a:buNone/>
              <a:defRPr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en-US" altLang="zh-CN" strike="noStrike" noProof="1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58078" y="4013792"/>
            <a:ext cx="2930536" cy="351000"/>
          </a:xfrm>
        </p:spPr>
        <p:txBody>
          <a:bodyPr/>
          <a:lstStyle>
            <a:lvl1pPr marL="0" indent="0">
              <a:lnSpc>
                <a:spcPct val="130000"/>
              </a:lnSpc>
              <a:buNone/>
              <a:defRPr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881063" y="5619750"/>
            <a:ext cx="2698750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/>
          <a:p>
            <a:pPr fontAlgn="base"/>
            <a:fld id="{0488CED8-A2E1-4FD5-B2F5-D691BB24C91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4116388" y="5619750"/>
            <a:ext cx="39592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8610600" y="5619750"/>
            <a:ext cx="27019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/>
          <a:p>
            <a:pPr fontAlgn="base"/>
            <a:fld id="{1A5F2F5A-3577-40D0-9738-AC762F5E245E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3" name="组合 17"/>
          <p:cNvGrpSpPr/>
          <p:nvPr userDrawn="1"/>
        </p:nvGrpSpPr>
        <p:grpSpPr>
          <a:xfrm>
            <a:off x="0" y="1085850"/>
            <a:ext cx="12192000" cy="4772025"/>
            <a:chOff x="0" y="304172"/>
            <a:chExt cx="12192000" cy="6362461"/>
          </a:xfrm>
        </p:grpSpPr>
        <p:grpSp>
          <p:nvGrpSpPr>
            <p:cNvPr id="25604" name="组合 18"/>
            <p:cNvGrpSpPr/>
            <p:nvPr userDrawn="1"/>
          </p:nvGrpSpPr>
          <p:grpSpPr>
            <a:xfrm>
              <a:off x="11277600" y="5752233"/>
              <a:ext cx="914400" cy="914400"/>
              <a:chOff x="11277600" y="5752233"/>
              <a:chExt cx="914400" cy="914400"/>
            </a:xfrm>
          </p:grpSpPr>
          <p:sp>
            <p:nvSpPr>
              <p:cNvPr id="21" name="矩形 20"/>
              <p:cNvSpPr/>
              <p:nvPr userDrawn="1">
                <p:custDataLst>
                  <p:tags r:id="rId2"/>
                </p:custDataLst>
              </p:nvPr>
            </p:nvSpPr>
            <p:spPr>
              <a:xfrm>
                <a:off x="11277600" y="5752233"/>
                <a:ext cx="914400" cy="91440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927100" sx="114000" sy="1140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lvl="0" algn="l" fontAlgn="base"/>
                <a:endParaRPr lang="en-US" altLang="zh-CN" sz="1800" strike="noStrike" noProof="1" dirty="0">
                  <a:solidFill>
                    <a:schemeClr val="accent1"/>
                  </a:solidFill>
                  <a:latin typeface="+mj-ea"/>
                  <a:ea typeface="+mj-ea"/>
                  <a:sym typeface="+mn-ea"/>
                </a:endParaRPr>
              </a:p>
            </p:txBody>
          </p:sp>
          <p:sp>
            <p:nvSpPr>
              <p:cNvPr id="22" name="任意多边形: 形状 21"/>
              <p:cNvSpPr/>
              <p:nvPr userDrawn="1">
                <p:custDataLst>
                  <p:tags r:id="rId3"/>
                </p:custDataLst>
              </p:nvPr>
            </p:nvSpPr>
            <p:spPr>
              <a:xfrm>
                <a:off x="11638838" y="6018355"/>
                <a:ext cx="191925" cy="382157"/>
              </a:xfrm>
              <a:custGeom>
                <a:avLst/>
                <a:gdLst/>
                <a:ahLst/>
                <a:cxnLst/>
                <a:rect l="0" t="0" r="0" b="0"/>
                <a:pathLst>
                  <a:path w="6534878" h="13012116">
                    <a:moveTo>
                      <a:pt x="739244" y="12895143"/>
                    </a:moveTo>
                    <a:lnTo>
                      <a:pt x="6534877" y="6531310"/>
                    </a:lnTo>
                    <a:lnTo>
                      <a:pt x="739244" y="175595"/>
                    </a:lnTo>
                    <a:cubicBezTo>
                      <a:pt x="648470" y="57486"/>
                      <a:pt x="499307" y="0"/>
                      <a:pt x="352747" y="26642"/>
                    </a:cubicBezTo>
                    <a:cubicBezTo>
                      <a:pt x="206187" y="53285"/>
                      <a:pt x="86799" y="159589"/>
                      <a:pt x="43399" y="302089"/>
                    </a:cubicBezTo>
                    <a:cubicBezTo>
                      <a:pt x="0" y="444589"/>
                      <a:pt x="39864" y="599395"/>
                      <a:pt x="146693" y="703209"/>
                    </a:cubicBezTo>
                    <a:lnTo>
                      <a:pt x="5414712" y="6531310"/>
                    </a:lnTo>
                    <a:lnTo>
                      <a:pt x="179162" y="12335061"/>
                    </a:lnTo>
                    <a:cubicBezTo>
                      <a:pt x="52163" y="12498621"/>
                      <a:pt x="71908" y="12732261"/>
                      <a:pt x="224556" y="12872188"/>
                    </a:cubicBezTo>
                    <a:cubicBezTo>
                      <a:pt x="377203" y="13012115"/>
                      <a:pt x="611675" y="13011507"/>
                      <a:pt x="763596" y="12870792"/>
                    </a:cubicBez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800" strike="noStrike" noProof="1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0" name="等腰三角形 19"/>
            <p:cNvSpPr/>
            <p:nvPr userDrawn="1">
              <p:custDataLst>
                <p:tags r:id="rId4"/>
              </p:custDataLst>
            </p:nvPr>
          </p:nvSpPr>
          <p:spPr>
            <a:xfrm rot="5400000">
              <a:off x="-144016" y="448188"/>
              <a:ext cx="720080" cy="43204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56" y="1142048"/>
            <a:ext cx="10852654" cy="482441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2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956" y="2013585"/>
            <a:ext cx="10852654" cy="3462338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5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35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5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5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5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z="1350"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z="1350"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z="1350"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3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3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81063" y="5619750"/>
            <a:ext cx="2698750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lnSpc>
                <a:spcPct val="120000"/>
              </a:lnSpc>
              <a:defRPr/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388" y="5619750"/>
            <a:ext cx="39592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lnSpc>
                <a:spcPct val="120000"/>
              </a:lnSpc>
              <a:defRPr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5619750"/>
            <a:ext cx="27019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lnSpc>
                <a:spcPct val="120000"/>
              </a:lnSpc>
              <a:defRPr/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0" y="2676525"/>
            <a:ext cx="4305300" cy="11874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base"/>
            <a:endParaRPr lang="zh-CN" altLang="en-US" sz="1800" strike="noStrike" noProof="1" dirty="0"/>
          </a:p>
        </p:txBody>
      </p:sp>
      <p:sp>
        <p:nvSpPr>
          <p:cNvPr id="8" name="矩形 7"/>
          <p:cNvSpPr/>
          <p:nvPr>
            <p:custDataLst>
              <p:tags r:id="rId3"/>
            </p:custDataLst>
          </p:nvPr>
        </p:nvSpPr>
        <p:spPr>
          <a:xfrm>
            <a:off x="0" y="3930650"/>
            <a:ext cx="12195175" cy="2000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base"/>
            <a:endParaRPr lang="zh-CN" altLang="en-US" sz="1800" strike="noStrike" noProof="1"/>
          </a:p>
        </p:txBody>
      </p:sp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4402138" y="2676525"/>
            <a:ext cx="409575" cy="11874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 fontAlgn="base"/>
            <a:endParaRPr lang="zh-CN" altLang="en-US" sz="1800" strike="noStrike" noProof="1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927479" y="2618910"/>
            <a:ext cx="6426847" cy="756084"/>
          </a:xfrm>
        </p:spPr>
        <p:txBody>
          <a:bodyPr wrap="square" anchor="b">
            <a:normAutofit/>
          </a:bodyPr>
          <a:lstStyle>
            <a:lvl1pPr>
              <a:lnSpc>
                <a:spcPct val="130000"/>
              </a:lnSpc>
              <a:defRPr sz="3225" b="1" u="none" strike="noStrike" kern="1200" cap="none" spc="0" normalizeH="0" baseline="0">
                <a:solidFill>
                  <a:schemeClr val="accent1"/>
                </a:solidFill>
                <a:latin typeface="Arial" panose="020B0604020202020204" pitchFamily="34" charset="0"/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z="3225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927479" y="3429000"/>
            <a:ext cx="6426847" cy="435108"/>
          </a:xfrm>
        </p:spPr>
        <p:txBody>
          <a:bodyPr wrap="square">
            <a:normAutofit/>
          </a:bodyPr>
          <a:lstStyle>
            <a:lvl1pPr marL="0" indent="0">
              <a:lnSpc>
                <a:spcPct val="130000"/>
              </a:lnSpc>
              <a:buNone/>
              <a:defRPr sz="1500" u="none" strike="noStrike" kern="1200" cap="none" spc="0" normalizeH="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81063" y="5619750"/>
            <a:ext cx="2698750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/>
          <a:p>
            <a:pPr fontAlgn="base"/>
            <a:fld id="{0488CED8-A2E1-4FD5-B2F5-D691BB24C91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388" y="5619750"/>
            <a:ext cx="39592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5619750"/>
            <a:ext cx="27019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/>
          <a:p>
            <a:pPr fontAlgn="base"/>
            <a:fld id="{1A5F2F5A-3577-40D0-9738-AC762F5E245E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 bldLvl="0" animBg="1"/>
    </p:bldLst>
  </p:timing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1" name="组合 18"/>
          <p:cNvGrpSpPr/>
          <p:nvPr userDrawn="1"/>
        </p:nvGrpSpPr>
        <p:grpSpPr>
          <a:xfrm>
            <a:off x="0" y="1085850"/>
            <a:ext cx="12192000" cy="4772025"/>
            <a:chOff x="0" y="304172"/>
            <a:chExt cx="12192000" cy="6362461"/>
          </a:xfrm>
        </p:grpSpPr>
        <p:grpSp>
          <p:nvGrpSpPr>
            <p:cNvPr id="27652" name="组合 19"/>
            <p:cNvGrpSpPr/>
            <p:nvPr userDrawn="1"/>
          </p:nvGrpSpPr>
          <p:grpSpPr>
            <a:xfrm>
              <a:off x="11277600" y="5752233"/>
              <a:ext cx="914400" cy="914400"/>
              <a:chOff x="11277600" y="5752233"/>
              <a:chExt cx="914400" cy="914400"/>
            </a:xfrm>
          </p:grpSpPr>
          <p:sp>
            <p:nvSpPr>
              <p:cNvPr id="22" name="矩形 21"/>
              <p:cNvSpPr/>
              <p:nvPr userDrawn="1">
                <p:custDataLst>
                  <p:tags r:id="rId2"/>
                </p:custDataLst>
              </p:nvPr>
            </p:nvSpPr>
            <p:spPr>
              <a:xfrm>
                <a:off x="11277600" y="5752233"/>
                <a:ext cx="914400" cy="91440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927100" sx="114000" sy="1140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lvl="0" algn="l" fontAlgn="base"/>
                <a:endParaRPr lang="en-US" altLang="zh-CN" sz="1800" strike="noStrike" noProof="1" dirty="0">
                  <a:solidFill>
                    <a:schemeClr val="accent1"/>
                  </a:solidFill>
                  <a:latin typeface="+mj-ea"/>
                  <a:ea typeface="+mj-ea"/>
                  <a:sym typeface="+mn-ea"/>
                </a:endParaRPr>
              </a:p>
            </p:txBody>
          </p:sp>
          <p:sp>
            <p:nvSpPr>
              <p:cNvPr id="23" name="任意多边形: 形状 22"/>
              <p:cNvSpPr/>
              <p:nvPr userDrawn="1">
                <p:custDataLst>
                  <p:tags r:id="rId3"/>
                </p:custDataLst>
              </p:nvPr>
            </p:nvSpPr>
            <p:spPr>
              <a:xfrm>
                <a:off x="11638838" y="6018355"/>
                <a:ext cx="191925" cy="382157"/>
              </a:xfrm>
              <a:custGeom>
                <a:avLst/>
                <a:gdLst/>
                <a:ahLst/>
                <a:cxnLst/>
                <a:rect l="0" t="0" r="0" b="0"/>
                <a:pathLst>
                  <a:path w="6534878" h="13012116">
                    <a:moveTo>
                      <a:pt x="739244" y="12895143"/>
                    </a:moveTo>
                    <a:lnTo>
                      <a:pt x="6534877" y="6531310"/>
                    </a:lnTo>
                    <a:lnTo>
                      <a:pt x="739244" y="175595"/>
                    </a:lnTo>
                    <a:cubicBezTo>
                      <a:pt x="648470" y="57486"/>
                      <a:pt x="499307" y="0"/>
                      <a:pt x="352747" y="26642"/>
                    </a:cubicBezTo>
                    <a:cubicBezTo>
                      <a:pt x="206187" y="53285"/>
                      <a:pt x="86799" y="159589"/>
                      <a:pt x="43399" y="302089"/>
                    </a:cubicBezTo>
                    <a:cubicBezTo>
                      <a:pt x="0" y="444589"/>
                      <a:pt x="39864" y="599395"/>
                      <a:pt x="146693" y="703209"/>
                    </a:cubicBezTo>
                    <a:lnTo>
                      <a:pt x="5414712" y="6531310"/>
                    </a:lnTo>
                    <a:lnTo>
                      <a:pt x="179162" y="12335061"/>
                    </a:lnTo>
                    <a:cubicBezTo>
                      <a:pt x="52163" y="12498621"/>
                      <a:pt x="71908" y="12732261"/>
                      <a:pt x="224556" y="12872188"/>
                    </a:cubicBezTo>
                    <a:cubicBezTo>
                      <a:pt x="377203" y="13012115"/>
                      <a:pt x="611675" y="13011507"/>
                      <a:pt x="763596" y="12870792"/>
                    </a:cubicBez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800" strike="noStrike" noProof="1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1" name="等腰三角形 20"/>
            <p:cNvSpPr/>
            <p:nvPr userDrawn="1">
              <p:custDataLst>
                <p:tags r:id="rId4"/>
              </p:custDataLst>
            </p:nvPr>
          </p:nvSpPr>
          <p:spPr>
            <a:xfrm rot="5400000">
              <a:off x="-144016" y="448188"/>
              <a:ext cx="720080" cy="43204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56" y="1143000"/>
            <a:ext cx="10852654" cy="481965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2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56" y="1962150"/>
            <a:ext cx="5283445" cy="3469958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5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35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5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5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5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z="1350"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z="1350"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z="1350"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3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3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9164" y="1962150"/>
            <a:ext cx="5283445" cy="346995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350" u="none" strike="noStrike" kern="1200" cap="none" spc="200" normalizeH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50000"/>
              </a:lnSpc>
              <a:defRPr sz="1350" u="none" strike="noStrike" kern="1200" cap="none" spc="200" normalizeH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50000"/>
              </a:lnSpc>
              <a:defRPr sz="1350" u="none" strike="noStrike" kern="1200" cap="none" spc="200" normalizeH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50000"/>
              </a:lnSpc>
              <a:defRPr sz="1350" u="none" strike="noStrike" kern="1200" cap="none" spc="200" normalizeH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50000"/>
              </a:lnSpc>
              <a:defRPr sz="1350" u="none" strike="noStrike" kern="1200" cap="none" spc="200" normalizeH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z="1350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z="1350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3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3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81063" y="5619750"/>
            <a:ext cx="2698750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lnSpc>
                <a:spcPct val="120000"/>
              </a:lnSpc>
              <a:defRPr/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388" y="5619750"/>
            <a:ext cx="39592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lnSpc>
                <a:spcPct val="120000"/>
              </a:lnSpc>
              <a:defRPr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5619750"/>
            <a:ext cx="27019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lnSpc>
                <a:spcPct val="120000"/>
              </a:lnSpc>
              <a:defRPr/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5" name="组合 20"/>
          <p:cNvGrpSpPr/>
          <p:nvPr userDrawn="1"/>
        </p:nvGrpSpPr>
        <p:grpSpPr>
          <a:xfrm>
            <a:off x="0" y="1085850"/>
            <a:ext cx="12192000" cy="4772025"/>
            <a:chOff x="0" y="304172"/>
            <a:chExt cx="12192000" cy="6362461"/>
          </a:xfrm>
        </p:grpSpPr>
        <p:grpSp>
          <p:nvGrpSpPr>
            <p:cNvPr id="28676" name="组合 21"/>
            <p:cNvGrpSpPr/>
            <p:nvPr userDrawn="1"/>
          </p:nvGrpSpPr>
          <p:grpSpPr>
            <a:xfrm>
              <a:off x="11277600" y="5752233"/>
              <a:ext cx="914400" cy="914400"/>
              <a:chOff x="11277600" y="5752233"/>
              <a:chExt cx="914400" cy="914400"/>
            </a:xfrm>
          </p:grpSpPr>
          <p:sp>
            <p:nvSpPr>
              <p:cNvPr id="24" name="矩形 23"/>
              <p:cNvSpPr/>
              <p:nvPr userDrawn="1">
                <p:custDataLst>
                  <p:tags r:id="rId2"/>
                </p:custDataLst>
              </p:nvPr>
            </p:nvSpPr>
            <p:spPr>
              <a:xfrm>
                <a:off x="11277600" y="5752233"/>
                <a:ext cx="914400" cy="91440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927100" sx="114000" sy="1140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lvl="0" algn="l" fontAlgn="base"/>
                <a:endParaRPr lang="en-US" altLang="zh-CN" sz="1800" strike="noStrike" noProof="1" dirty="0">
                  <a:solidFill>
                    <a:schemeClr val="accent1"/>
                  </a:solidFill>
                  <a:latin typeface="+mj-ea"/>
                  <a:ea typeface="+mj-ea"/>
                  <a:sym typeface="+mn-ea"/>
                </a:endParaRPr>
              </a:p>
            </p:txBody>
          </p:sp>
          <p:sp>
            <p:nvSpPr>
              <p:cNvPr id="25" name="任意多边形: 形状 24"/>
              <p:cNvSpPr/>
              <p:nvPr userDrawn="1">
                <p:custDataLst>
                  <p:tags r:id="rId3"/>
                </p:custDataLst>
              </p:nvPr>
            </p:nvSpPr>
            <p:spPr>
              <a:xfrm>
                <a:off x="11638838" y="6018355"/>
                <a:ext cx="191925" cy="382157"/>
              </a:xfrm>
              <a:custGeom>
                <a:avLst/>
                <a:gdLst/>
                <a:ahLst/>
                <a:cxnLst/>
                <a:rect l="0" t="0" r="0" b="0"/>
                <a:pathLst>
                  <a:path w="6534878" h="13012116">
                    <a:moveTo>
                      <a:pt x="739244" y="12895143"/>
                    </a:moveTo>
                    <a:lnTo>
                      <a:pt x="6534877" y="6531310"/>
                    </a:lnTo>
                    <a:lnTo>
                      <a:pt x="739244" y="175595"/>
                    </a:lnTo>
                    <a:cubicBezTo>
                      <a:pt x="648470" y="57486"/>
                      <a:pt x="499307" y="0"/>
                      <a:pt x="352747" y="26642"/>
                    </a:cubicBezTo>
                    <a:cubicBezTo>
                      <a:pt x="206187" y="53285"/>
                      <a:pt x="86799" y="159589"/>
                      <a:pt x="43399" y="302089"/>
                    </a:cubicBezTo>
                    <a:cubicBezTo>
                      <a:pt x="0" y="444589"/>
                      <a:pt x="39864" y="599395"/>
                      <a:pt x="146693" y="703209"/>
                    </a:cubicBezTo>
                    <a:lnTo>
                      <a:pt x="5414712" y="6531310"/>
                    </a:lnTo>
                    <a:lnTo>
                      <a:pt x="179162" y="12335061"/>
                    </a:lnTo>
                    <a:cubicBezTo>
                      <a:pt x="52163" y="12498621"/>
                      <a:pt x="71908" y="12732261"/>
                      <a:pt x="224556" y="12872188"/>
                    </a:cubicBezTo>
                    <a:cubicBezTo>
                      <a:pt x="377203" y="13012115"/>
                      <a:pt x="611675" y="13011507"/>
                      <a:pt x="763596" y="12870792"/>
                    </a:cubicBez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800" strike="noStrike" noProof="1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3" name="等腰三角形 22"/>
            <p:cNvSpPr/>
            <p:nvPr userDrawn="1">
              <p:custDataLst>
                <p:tags r:id="rId4"/>
              </p:custDataLst>
            </p:nvPr>
          </p:nvSpPr>
          <p:spPr>
            <a:xfrm rot="5400000">
              <a:off x="-144016" y="448188"/>
              <a:ext cx="720080" cy="43204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56" y="1142524"/>
            <a:ext cx="10852654" cy="481965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2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69962" y="1894529"/>
            <a:ext cx="5283488" cy="285752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20000"/>
              </a:lnSpc>
              <a:spcAft>
                <a:spcPts val="0"/>
              </a:spcAft>
              <a:buNone/>
              <a:defRPr sz="15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56" y="2243614"/>
            <a:ext cx="5283445" cy="3369469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6040" y="1894529"/>
            <a:ext cx="5283488" cy="285752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989" y="2243614"/>
            <a:ext cx="5283445" cy="3369469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81063" y="5619750"/>
            <a:ext cx="2698750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lnSpc>
                <a:spcPct val="120000"/>
              </a:lnSpc>
              <a:defRPr u="none" strike="noStrike" kern="1200" cap="none" spc="200" normalizeH="0">
                <a:latin typeface="Arial" panose="020B0604020202020204" pitchFamily="34" charset="0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388" y="5619750"/>
            <a:ext cx="39592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lnSpc>
                <a:spcPct val="120000"/>
              </a:lnSpc>
              <a:defRPr u="none" strike="noStrike" kern="1200" cap="none" spc="200" normalizeH="0">
                <a:latin typeface="Arial" panose="020B0604020202020204" pitchFamily="34" charset="0"/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5619750"/>
            <a:ext cx="27019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lnSpc>
                <a:spcPct val="120000"/>
              </a:lnSpc>
              <a:defRPr u="none" strike="noStrike" kern="1200" cap="none" spc="200" normalizeH="0">
                <a:latin typeface="Arial" panose="020B0604020202020204" pitchFamily="34" charset="0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9" name="组合 43"/>
          <p:cNvGrpSpPr/>
          <p:nvPr userDrawn="1"/>
        </p:nvGrpSpPr>
        <p:grpSpPr>
          <a:xfrm>
            <a:off x="0" y="1085850"/>
            <a:ext cx="12192000" cy="4772025"/>
            <a:chOff x="0" y="304172"/>
            <a:chExt cx="12192000" cy="6362461"/>
          </a:xfrm>
        </p:grpSpPr>
        <p:grpSp>
          <p:nvGrpSpPr>
            <p:cNvPr id="29700" name="组合 44"/>
            <p:cNvGrpSpPr/>
            <p:nvPr userDrawn="1"/>
          </p:nvGrpSpPr>
          <p:grpSpPr>
            <a:xfrm>
              <a:off x="11277600" y="5752233"/>
              <a:ext cx="914400" cy="914400"/>
              <a:chOff x="11277600" y="5752233"/>
              <a:chExt cx="914400" cy="914400"/>
            </a:xfrm>
          </p:grpSpPr>
          <p:sp>
            <p:nvSpPr>
              <p:cNvPr id="47" name="矩形 46"/>
              <p:cNvSpPr/>
              <p:nvPr userDrawn="1">
                <p:custDataLst>
                  <p:tags r:id="rId2"/>
                </p:custDataLst>
              </p:nvPr>
            </p:nvSpPr>
            <p:spPr>
              <a:xfrm>
                <a:off x="11277600" y="5752233"/>
                <a:ext cx="914400" cy="91440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927100" sx="114000" sy="1140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lvl="0" algn="l" fontAlgn="base"/>
                <a:endParaRPr lang="en-US" altLang="zh-CN" sz="1800" strike="noStrike" noProof="1" dirty="0">
                  <a:solidFill>
                    <a:schemeClr val="accent1"/>
                  </a:solidFill>
                  <a:latin typeface="+mj-ea"/>
                  <a:ea typeface="+mj-ea"/>
                  <a:sym typeface="+mn-ea"/>
                </a:endParaRPr>
              </a:p>
            </p:txBody>
          </p:sp>
          <p:sp>
            <p:nvSpPr>
              <p:cNvPr id="48" name="任意多边形: 形状 47"/>
              <p:cNvSpPr/>
              <p:nvPr userDrawn="1">
                <p:custDataLst>
                  <p:tags r:id="rId3"/>
                </p:custDataLst>
              </p:nvPr>
            </p:nvSpPr>
            <p:spPr>
              <a:xfrm>
                <a:off x="11638838" y="6018355"/>
                <a:ext cx="191925" cy="382157"/>
              </a:xfrm>
              <a:custGeom>
                <a:avLst/>
                <a:gdLst/>
                <a:ahLst/>
                <a:cxnLst/>
                <a:rect l="0" t="0" r="0" b="0"/>
                <a:pathLst>
                  <a:path w="6534878" h="13012116">
                    <a:moveTo>
                      <a:pt x="739244" y="12895143"/>
                    </a:moveTo>
                    <a:lnTo>
                      <a:pt x="6534877" y="6531310"/>
                    </a:lnTo>
                    <a:lnTo>
                      <a:pt x="739244" y="175595"/>
                    </a:lnTo>
                    <a:cubicBezTo>
                      <a:pt x="648470" y="57486"/>
                      <a:pt x="499307" y="0"/>
                      <a:pt x="352747" y="26642"/>
                    </a:cubicBezTo>
                    <a:cubicBezTo>
                      <a:pt x="206187" y="53285"/>
                      <a:pt x="86799" y="159589"/>
                      <a:pt x="43399" y="302089"/>
                    </a:cubicBezTo>
                    <a:cubicBezTo>
                      <a:pt x="0" y="444589"/>
                      <a:pt x="39864" y="599395"/>
                      <a:pt x="146693" y="703209"/>
                    </a:cubicBezTo>
                    <a:lnTo>
                      <a:pt x="5414712" y="6531310"/>
                    </a:lnTo>
                    <a:lnTo>
                      <a:pt x="179162" y="12335061"/>
                    </a:lnTo>
                    <a:cubicBezTo>
                      <a:pt x="52163" y="12498621"/>
                      <a:pt x="71908" y="12732261"/>
                      <a:pt x="224556" y="12872188"/>
                    </a:cubicBezTo>
                    <a:cubicBezTo>
                      <a:pt x="377203" y="13012115"/>
                      <a:pt x="611675" y="13011507"/>
                      <a:pt x="763596" y="12870792"/>
                    </a:cubicBez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800" strike="noStrike" noProof="1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46" name="等腰三角形 45"/>
            <p:cNvSpPr/>
            <p:nvPr userDrawn="1">
              <p:custDataLst>
                <p:tags r:id="rId4"/>
              </p:custDataLst>
            </p:nvPr>
          </p:nvSpPr>
          <p:spPr>
            <a:xfrm rot="5400000">
              <a:off x="-144016" y="448188"/>
              <a:ext cx="720080" cy="43204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56" y="1142524"/>
            <a:ext cx="10852654" cy="481965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ctr" latinLnBrk="0" hangingPunct="1">
              <a:lnSpc>
                <a:spcPct val="12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ctr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81063" y="5619750"/>
            <a:ext cx="2698750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388" y="5619750"/>
            <a:ext cx="39592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5619750"/>
            <a:ext cx="27019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3" name="组合 18"/>
          <p:cNvGrpSpPr/>
          <p:nvPr userDrawn="1"/>
        </p:nvGrpSpPr>
        <p:grpSpPr>
          <a:xfrm>
            <a:off x="0" y="1085850"/>
            <a:ext cx="12192000" cy="4772025"/>
            <a:chOff x="0" y="304172"/>
            <a:chExt cx="12192000" cy="6362461"/>
          </a:xfrm>
        </p:grpSpPr>
        <p:grpSp>
          <p:nvGrpSpPr>
            <p:cNvPr id="30724" name="组合 19"/>
            <p:cNvGrpSpPr/>
            <p:nvPr userDrawn="1"/>
          </p:nvGrpSpPr>
          <p:grpSpPr>
            <a:xfrm>
              <a:off x="11277600" y="5752233"/>
              <a:ext cx="914400" cy="914400"/>
              <a:chOff x="11277600" y="5752233"/>
              <a:chExt cx="914400" cy="914400"/>
            </a:xfrm>
          </p:grpSpPr>
          <p:sp>
            <p:nvSpPr>
              <p:cNvPr id="22" name="矩形 21"/>
              <p:cNvSpPr/>
              <p:nvPr userDrawn="1">
                <p:custDataLst>
                  <p:tags r:id="rId2"/>
                </p:custDataLst>
              </p:nvPr>
            </p:nvSpPr>
            <p:spPr>
              <a:xfrm>
                <a:off x="11277600" y="5752233"/>
                <a:ext cx="914400" cy="91440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927100" sx="114000" sy="1140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lvl="0" algn="l" fontAlgn="base"/>
                <a:endParaRPr lang="en-US" altLang="zh-CN" sz="1800" strike="noStrike" noProof="1" dirty="0">
                  <a:solidFill>
                    <a:schemeClr val="accent1"/>
                  </a:solidFill>
                  <a:latin typeface="+mj-ea"/>
                  <a:ea typeface="+mj-ea"/>
                  <a:sym typeface="+mn-ea"/>
                </a:endParaRPr>
              </a:p>
            </p:txBody>
          </p:sp>
          <p:sp>
            <p:nvSpPr>
              <p:cNvPr id="23" name="任意多边形: 形状 22"/>
              <p:cNvSpPr/>
              <p:nvPr userDrawn="1">
                <p:custDataLst>
                  <p:tags r:id="rId3"/>
                </p:custDataLst>
              </p:nvPr>
            </p:nvSpPr>
            <p:spPr>
              <a:xfrm>
                <a:off x="11638838" y="6018355"/>
                <a:ext cx="191925" cy="382157"/>
              </a:xfrm>
              <a:custGeom>
                <a:avLst/>
                <a:gdLst/>
                <a:ahLst/>
                <a:cxnLst/>
                <a:rect l="0" t="0" r="0" b="0"/>
                <a:pathLst>
                  <a:path w="6534878" h="13012116">
                    <a:moveTo>
                      <a:pt x="739244" y="12895143"/>
                    </a:moveTo>
                    <a:lnTo>
                      <a:pt x="6534877" y="6531310"/>
                    </a:lnTo>
                    <a:lnTo>
                      <a:pt x="739244" y="175595"/>
                    </a:lnTo>
                    <a:cubicBezTo>
                      <a:pt x="648470" y="57486"/>
                      <a:pt x="499307" y="0"/>
                      <a:pt x="352747" y="26642"/>
                    </a:cubicBezTo>
                    <a:cubicBezTo>
                      <a:pt x="206187" y="53285"/>
                      <a:pt x="86799" y="159589"/>
                      <a:pt x="43399" y="302089"/>
                    </a:cubicBezTo>
                    <a:cubicBezTo>
                      <a:pt x="0" y="444589"/>
                      <a:pt x="39864" y="599395"/>
                      <a:pt x="146693" y="703209"/>
                    </a:cubicBezTo>
                    <a:lnTo>
                      <a:pt x="5414712" y="6531310"/>
                    </a:lnTo>
                    <a:lnTo>
                      <a:pt x="179162" y="12335061"/>
                    </a:lnTo>
                    <a:cubicBezTo>
                      <a:pt x="52163" y="12498621"/>
                      <a:pt x="71908" y="12732261"/>
                      <a:pt x="224556" y="12872188"/>
                    </a:cubicBezTo>
                    <a:cubicBezTo>
                      <a:pt x="377203" y="13012115"/>
                      <a:pt x="611675" y="13011507"/>
                      <a:pt x="763596" y="12870792"/>
                    </a:cubicBez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800" strike="noStrike" noProof="1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1" name="等腰三角形 20"/>
            <p:cNvSpPr/>
            <p:nvPr userDrawn="1">
              <p:custDataLst>
                <p:tags r:id="rId4"/>
              </p:custDataLst>
            </p:nvPr>
          </p:nvSpPr>
          <p:spPr>
            <a:xfrm rot="5400000">
              <a:off x="-144016" y="448188"/>
              <a:ext cx="720080" cy="43204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56" y="1143000"/>
            <a:ext cx="10852654" cy="482918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2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56" y="1905476"/>
            <a:ext cx="5283445" cy="3707606"/>
          </a:xfrm>
        </p:spPr>
        <p:txBody>
          <a:bodyPr vert="horz" lIns="101600" tIns="0" rIns="8255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9164" y="1905476"/>
            <a:ext cx="5283445" cy="3707606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35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z="1350"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81063" y="5619750"/>
            <a:ext cx="2698750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/>
          <a:p>
            <a:pPr fontAlgn="base"/>
            <a:fld id="{9EFD9D74-47D9-4702-A33C-335B63B48DBF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388" y="5619750"/>
            <a:ext cx="39592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/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5619750"/>
            <a:ext cx="27019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/>
          <a:p>
            <a:pPr fontAlgn="base"/>
            <a:fld id="{FABC47A4-756D-490B-A52F-7D9E2C9FC05F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3135D5-EED9-4434-ACCE-C9AA78162E50}" type="datetimeFigureOut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C00A86-9A24-42B8-B642-62BC4087C4D7}" type="slidenum"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7" name="组合 17"/>
          <p:cNvGrpSpPr/>
          <p:nvPr userDrawn="1"/>
        </p:nvGrpSpPr>
        <p:grpSpPr>
          <a:xfrm>
            <a:off x="0" y="857250"/>
            <a:ext cx="12192000" cy="5143500"/>
            <a:chOff x="0" y="0"/>
            <a:chExt cx="12192000" cy="6858000"/>
          </a:xfrm>
        </p:grpSpPr>
        <p:sp>
          <p:nvSpPr>
            <p:cNvPr id="19" name="矩形 18"/>
            <p:cNvSpPr/>
            <p:nvPr userDrawn="1">
              <p:custDataLst>
                <p:tags r:id="rId2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927100" sx="114000" sy="114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 fontAlgn="base"/>
              <a:endParaRPr lang="zh-CN" altLang="en-US" sz="1800" strike="noStrike" noProof="1"/>
            </a:p>
          </p:txBody>
        </p:sp>
        <p:grpSp>
          <p:nvGrpSpPr>
            <p:cNvPr id="31749" name="组合 19"/>
            <p:cNvGrpSpPr/>
            <p:nvPr userDrawn="1"/>
          </p:nvGrpSpPr>
          <p:grpSpPr>
            <a:xfrm>
              <a:off x="11277600" y="0"/>
              <a:ext cx="914400" cy="914400"/>
              <a:chOff x="11277600" y="5752233"/>
              <a:chExt cx="914400" cy="914400"/>
            </a:xfrm>
          </p:grpSpPr>
          <p:sp>
            <p:nvSpPr>
              <p:cNvPr id="22" name="矩形 21"/>
              <p:cNvSpPr/>
              <p:nvPr userDrawn="1">
                <p:custDataLst>
                  <p:tags r:id="rId3"/>
                </p:custDataLst>
              </p:nvPr>
            </p:nvSpPr>
            <p:spPr>
              <a:xfrm>
                <a:off x="11277600" y="5752233"/>
                <a:ext cx="914400" cy="914400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927100" sx="114000" sy="1140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lvl="0" algn="l" fontAlgn="base"/>
                <a:endParaRPr lang="en-US" altLang="zh-CN" sz="1800" strike="noStrike" noProof="1" dirty="0">
                  <a:solidFill>
                    <a:schemeClr val="accent1"/>
                  </a:solidFill>
                  <a:latin typeface="+mj-ea"/>
                  <a:ea typeface="+mj-ea"/>
                  <a:sym typeface="+mn-ea"/>
                </a:endParaRPr>
              </a:p>
            </p:txBody>
          </p:sp>
          <p:sp>
            <p:nvSpPr>
              <p:cNvPr id="23" name="任意多边形: 形状 22"/>
              <p:cNvSpPr/>
              <p:nvPr userDrawn="1">
                <p:custDataLst>
                  <p:tags r:id="rId4"/>
                </p:custDataLst>
              </p:nvPr>
            </p:nvSpPr>
            <p:spPr>
              <a:xfrm>
                <a:off x="11638838" y="6018355"/>
                <a:ext cx="191925" cy="382157"/>
              </a:xfrm>
              <a:custGeom>
                <a:avLst/>
                <a:gdLst/>
                <a:ahLst/>
                <a:cxnLst/>
                <a:rect l="0" t="0" r="0" b="0"/>
                <a:pathLst>
                  <a:path w="6534878" h="13012116">
                    <a:moveTo>
                      <a:pt x="739244" y="12895143"/>
                    </a:moveTo>
                    <a:lnTo>
                      <a:pt x="6534877" y="6531310"/>
                    </a:lnTo>
                    <a:lnTo>
                      <a:pt x="739244" y="175595"/>
                    </a:lnTo>
                    <a:cubicBezTo>
                      <a:pt x="648470" y="57486"/>
                      <a:pt x="499307" y="0"/>
                      <a:pt x="352747" y="26642"/>
                    </a:cubicBezTo>
                    <a:cubicBezTo>
                      <a:pt x="206187" y="53285"/>
                      <a:pt x="86799" y="159589"/>
                      <a:pt x="43399" y="302089"/>
                    </a:cubicBezTo>
                    <a:cubicBezTo>
                      <a:pt x="0" y="444589"/>
                      <a:pt x="39864" y="599395"/>
                      <a:pt x="146693" y="703209"/>
                    </a:cubicBezTo>
                    <a:lnTo>
                      <a:pt x="5414712" y="6531310"/>
                    </a:lnTo>
                    <a:lnTo>
                      <a:pt x="179162" y="12335061"/>
                    </a:lnTo>
                    <a:cubicBezTo>
                      <a:pt x="52163" y="12498621"/>
                      <a:pt x="71908" y="12732261"/>
                      <a:pt x="224556" y="12872188"/>
                    </a:cubicBezTo>
                    <a:cubicBezTo>
                      <a:pt x="377203" y="13012115"/>
                      <a:pt x="611675" y="13011507"/>
                      <a:pt x="763596" y="12870792"/>
                    </a:cubicBezTo>
                  </a:path>
                </a:pathLst>
              </a:custGeom>
              <a:solidFill>
                <a:schemeClr val="bg1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800" strike="noStrike" noProof="1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1" name="矩形 20"/>
            <p:cNvSpPr/>
            <p:nvPr userDrawn="1">
              <p:custDataLst>
                <p:tags r:id="rId5"/>
              </p:custDataLst>
            </p:nvPr>
          </p:nvSpPr>
          <p:spPr>
            <a:xfrm>
              <a:off x="0" y="5943600"/>
              <a:ext cx="914400" cy="9144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927100" sx="114000" sy="114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l" fontAlgn="base"/>
              <a:endParaRPr lang="en-US" altLang="zh-CN" sz="1800" strike="noStrike" noProof="1" dirty="0">
                <a:solidFill>
                  <a:schemeClr val="accent1"/>
                </a:solidFill>
                <a:latin typeface="+mj-ea"/>
                <a:ea typeface="+mj-ea"/>
                <a:sym typeface="+mn-ea"/>
              </a:endParaRPr>
            </a:p>
          </p:txBody>
        </p: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625" y="1571631"/>
            <a:ext cx="95102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2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56" y="1571625"/>
            <a:ext cx="9828557" cy="4041680"/>
          </a:xfrm>
        </p:spPr>
        <p:txBody>
          <a:bodyPr vert="eaVert"/>
          <a:lstStyle>
            <a:lvl1pPr indent="0" eaLnBrk="1" fontAlgn="auto" latinLnBrk="0" hangingPunct="1">
              <a:lnSpc>
                <a:spcPct val="120000"/>
              </a:lnSpc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indent="0" eaLnBrk="1" fontAlgn="auto" latinLnBrk="0" hangingPunct="1">
              <a:lnSpc>
                <a:spcPct val="120000"/>
              </a:lnSpc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indent="0" eaLnBrk="1" fontAlgn="auto" latinLnBrk="0" hangingPunct="1">
              <a:lnSpc>
                <a:spcPct val="120000"/>
              </a:lnSpc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indent="0" eaLnBrk="1" fontAlgn="auto" latinLnBrk="0" hangingPunct="1">
              <a:lnSpc>
                <a:spcPct val="120000"/>
              </a:lnSpc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 indent="0" eaLnBrk="1" fontAlgn="auto" latinLnBrk="0" hangingPunct="1">
              <a:lnSpc>
                <a:spcPct val="120000"/>
              </a:lnSpc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881063" y="5619750"/>
            <a:ext cx="2698750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lnSpc>
                <a:spcPct val="120000"/>
              </a:lnSpc>
              <a:defRPr/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6388" y="5619750"/>
            <a:ext cx="39592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lnSpc>
                <a:spcPct val="120000"/>
              </a:lnSpc>
              <a:defRPr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610600" y="5619750"/>
            <a:ext cx="27019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lnSpc>
                <a:spcPct val="120000"/>
              </a:lnSpc>
              <a:defRPr/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1" name="组合 16"/>
          <p:cNvGrpSpPr/>
          <p:nvPr userDrawn="1"/>
        </p:nvGrpSpPr>
        <p:grpSpPr>
          <a:xfrm>
            <a:off x="0" y="857250"/>
            <a:ext cx="12192000" cy="5143500"/>
            <a:chOff x="0" y="0"/>
            <a:chExt cx="12192000" cy="6858000"/>
          </a:xfrm>
        </p:grpSpPr>
        <p:sp>
          <p:nvSpPr>
            <p:cNvPr id="18" name="矩形 17"/>
            <p:cNvSpPr/>
            <p:nvPr userDrawn="1">
              <p:custDataLst>
                <p:tags r:id="rId2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927100" sx="114000" sy="114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 fontAlgn="base"/>
              <a:endParaRPr lang="zh-CN" altLang="en-US" sz="1800" strike="noStrike" noProof="1"/>
            </a:p>
          </p:txBody>
        </p:sp>
        <p:grpSp>
          <p:nvGrpSpPr>
            <p:cNvPr id="32773" name="组合 18"/>
            <p:cNvGrpSpPr/>
            <p:nvPr userDrawn="1"/>
          </p:nvGrpSpPr>
          <p:grpSpPr>
            <a:xfrm>
              <a:off x="11277600" y="0"/>
              <a:ext cx="914400" cy="914400"/>
              <a:chOff x="11277600" y="5752233"/>
              <a:chExt cx="914400" cy="914400"/>
            </a:xfrm>
          </p:grpSpPr>
          <p:sp>
            <p:nvSpPr>
              <p:cNvPr id="21" name="矩形 20"/>
              <p:cNvSpPr/>
              <p:nvPr userDrawn="1">
                <p:custDataLst>
                  <p:tags r:id="rId3"/>
                </p:custDataLst>
              </p:nvPr>
            </p:nvSpPr>
            <p:spPr>
              <a:xfrm>
                <a:off x="11277600" y="5752233"/>
                <a:ext cx="914400" cy="914400"/>
              </a:xfrm>
              <a:prstGeom prst="rect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927100" sx="114000" sy="1140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lvl="0" algn="l" fontAlgn="base"/>
                <a:endParaRPr lang="en-US" altLang="zh-CN" sz="1800" strike="noStrike" noProof="1" dirty="0">
                  <a:solidFill>
                    <a:schemeClr val="accent1"/>
                  </a:solidFill>
                  <a:latin typeface="+mj-ea"/>
                  <a:ea typeface="+mj-ea"/>
                  <a:sym typeface="+mn-ea"/>
                </a:endParaRPr>
              </a:p>
            </p:txBody>
          </p:sp>
          <p:sp>
            <p:nvSpPr>
              <p:cNvPr id="22" name="任意多边形: 形状 21"/>
              <p:cNvSpPr/>
              <p:nvPr userDrawn="1">
                <p:custDataLst>
                  <p:tags r:id="rId4"/>
                </p:custDataLst>
              </p:nvPr>
            </p:nvSpPr>
            <p:spPr>
              <a:xfrm>
                <a:off x="11638838" y="6018355"/>
                <a:ext cx="191925" cy="382157"/>
              </a:xfrm>
              <a:custGeom>
                <a:avLst/>
                <a:gdLst/>
                <a:ahLst/>
                <a:cxnLst/>
                <a:rect l="0" t="0" r="0" b="0"/>
                <a:pathLst>
                  <a:path w="6534878" h="13012116">
                    <a:moveTo>
                      <a:pt x="739244" y="12895143"/>
                    </a:moveTo>
                    <a:lnTo>
                      <a:pt x="6534877" y="6531310"/>
                    </a:lnTo>
                    <a:lnTo>
                      <a:pt x="739244" y="175595"/>
                    </a:lnTo>
                    <a:cubicBezTo>
                      <a:pt x="648470" y="57486"/>
                      <a:pt x="499307" y="0"/>
                      <a:pt x="352747" y="26642"/>
                    </a:cubicBezTo>
                    <a:cubicBezTo>
                      <a:pt x="206187" y="53285"/>
                      <a:pt x="86799" y="159589"/>
                      <a:pt x="43399" y="302089"/>
                    </a:cubicBezTo>
                    <a:cubicBezTo>
                      <a:pt x="0" y="444589"/>
                      <a:pt x="39864" y="599395"/>
                      <a:pt x="146693" y="703209"/>
                    </a:cubicBezTo>
                    <a:lnTo>
                      <a:pt x="5414712" y="6531310"/>
                    </a:lnTo>
                    <a:lnTo>
                      <a:pt x="179162" y="12335061"/>
                    </a:lnTo>
                    <a:cubicBezTo>
                      <a:pt x="52163" y="12498621"/>
                      <a:pt x="71908" y="12732261"/>
                      <a:pt x="224556" y="12872188"/>
                    </a:cubicBezTo>
                    <a:cubicBezTo>
                      <a:pt x="377203" y="13012115"/>
                      <a:pt x="611675" y="13011507"/>
                      <a:pt x="763596" y="12870792"/>
                    </a:cubicBezTo>
                  </a:path>
                </a:pathLst>
              </a:custGeom>
              <a:solidFill>
                <a:schemeClr val="bg1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800" strike="noStrike" noProof="1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0" name="矩形 19"/>
            <p:cNvSpPr/>
            <p:nvPr userDrawn="1">
              <p:custDataLst>
                <p:tags r:id="rId5"/>
              </p:custDataLst>
            </p:nvPr>
          </p:nvSpPr>
          <p:spPr>
            <a:xfrm>
              <a:off x="0" y="5943600"/>
              <a:ext cx="914400" cy="9144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927100" sx="114000" sy="114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l" fontAlgn="base"/>
              <a:endParaRPr lang="en-US" altLang="zh-CN" sz="1800" strike="noStrike" noProof="1" dirty="0">
                <a:solidFill>
                  <a:schemeClr val="accent1"/>
                </a:solidFill>
                <a:latin typeface="+mj-ea"/>
                <a:ea typeface="+mj-ea"/>
                <a:sym typeface="+mn-ea"/>
              </a:endParaRPr>
            </a:p>
          </p:txBody>
        </p:sp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62" y="1571631"/>
            <a:ext cx="10852741" cy="4041680"/>
          </a:xfrm>
        </p:spPr>
        <p:txBody>
          <a:bodyPr/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881063" y="5619750"/>
            <a:ext cx="2698750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6388" y="5619750"/>
            <a:ext cx="39592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610600" y="5619750"/>
            <a:ext cx="27019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5" name="组合 6"/>
          <p:cNvGrpSpPr/>
          <p:nvPr userDrawn="1"/>
        </p:nvGrpSpPr>
        <p:grpSpPr>
          <a:xfrm>
            <a:off x="2030413" y="4189413"/>
            <a:ext cx="10161587" cy="1811337"/>
            <a:chOff x="3195" y="6997"/>
            <a:chExt cx="16004" cy="3802"/>
          </a:xfrm>
        </p:grpSpPr>
        <p:sp>
          <p:nvSpPr>
            <p:cNvPr id="12" name="等腰三角形 11"/>
            <p:cNvSpPr/>
            <p:nvPr>
              <p:custDataLst>
                <p:tags r:id="rId2"/>
              </p:custDataLst>
            </p:nvPr>
          </p:nvSpPr>
          <p:spPr>
            <a:xfrm flipH="1">
              <a:off x="3195" y="9989"/>
              <a:ext cx="1640" cy="81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/>
            </a:p>
          </p:txBody>
        </p:sp>
        <p:grpSp>
          <p:nvGrpSpPr>
            <p:cNvPr id="33797" name="组合 5"/>
            <p:cNvGrpSpPr/>
            <p:nvPr userDrawn="1"/>
          </p:nvGrpSpPr>
          <p:grpSpPr>
            <a:xfrm>
              <a:off x="4015" y="6997"/>
              <a:ext cx="15185" cy="3803"/>
              <a:chOff x="4015" y="6997"/>
              <a:chExt cx="15185" cy="3803"/>
            </a:xfrm>
          </p:grpSpPr>
          <p:sp>
            <p:nvSpPr>
              <p:cNvPr id="20" name="等腰三角形 19"/>
              <p:cNvSpPr/>
              <p:nvPr>
                <p:custDataLst>
                  <p:tags r:id="rId3"/>
                </p:custDataLst>
              </p:nvPr>
            </p:nvSpPr>
            <p:spPr>
              <a:xfrm flipH="1">
                <a:off x="6897" y="6997"/>
                <a:ext cx="7691" cy="3803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800" strike="noStrike" noProof="1"/>
              </a:p>
            </p:txBody>
          </p:sp>
          <p:sp>
            <p:nvSpPr>
              <p:cNvPr id="21" name="任意多边形 12"/>
              <p:cNvSpPr/>
              <p:nvPr>
                <p:custDataLst>
                  <p:tags r:id="rId4"/>
                </p:custDataLst>
              </p:nvPr>
            </p:nvSpPr>
            <p:spPr>
              <a:xfrm flipH="1">
                <a:off x="10743" y="6997"/>
                <a:ext cx="3846" cy="3803"/>
              </a:xfrm>
              <a:custGeom>
                <a:avLst/>
                <a:gdLst>
                  <a:gd name="connsiteX0" fmla="*/ 2442008 w 2442008"/>
                  <a:gd name="connsiteY0" fmla="*/ 0 h 2414894"/>
                  <a:gd name="connsiteX1" fmla="*/ 2415869 w 2442008"/>
                  <a:gd name="connsiteY1" fmla="*/ 2414894 h 2414894"/>
                  <a:gd name="connsiteX2" fmla="*/ 0 w 2442008"/>
                  <a:gd name="connsiteY2" fmla="*/ 2414894 h 2414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42008" h="2414894">
                    <a:moveTo>
                      <a:pt x="2442008" y="0"/>
                    </a:moveTo>
                    <a:lnTo>
                      <a:pt x="2415869" y="2414894"/>
                    </a:lnTo>
                    <a:lnTo>
                      <a:pt x="0" y="241489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800" strike="noStrike" noProof="1"/>
              </a:p>
            </p:txBody>
          </p:sp>
          <p:sp>
            <p:nvSpPr>
              <p:cNvPr id="18" name="等腰三角形 17"/>
              <p:cNvSpPr/>
              <p:nvPr>
                <p:custDataLst>
                  <p:tags r:id="rId5"/>
                </p:custDataLst>
              </p:nvPr>
            </p:nvSpPr>
            <p:spPr>
              <a:xfrm flipH="1">
                <a:off x="12283" y="8520"/>
                <a:ext cx="4611" cy="228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800" strike="noStrike" noProof="1"/>
              </a:p>
            </p:txBody>
          </p:sp>
          <p:sp>
            <p:nvSpPr>
              <p:cNvPr id="19" name="任意多边形 16"/>
              <p:cNvSpPr/>
              <p:nvPr>
                <p:custDataLst>
                  <p:tags r:id="rId6"/>
                </p:custDataLst>
              </p:nvPr>
            </p:nvSpPr>
            <p:spPr>
              <a:xfrm flipH="1">
                <a:off x="14589" y="8520"/>
                <a:ext cx="2306" cy="2280"/>
              </a:xfrm>
              <a:custGeom>
                <a:avLst/>
                <a:gdLst>
                  <a:gd name="connsiteX0" fmla="*/ 2442008 w 2442008"/>
                  <a:gd name="connsiteY0" fmla="*/ 0 h 2414894"/>
                  <a:gd name="connsiteX1" fmla="*/ 2415869 w 2442008"/>
                  <a:gd name="connsiteY1" fmla="*/ 2414894 h 2414894"/>
                  <a:gd name="connsiteX2" fmla="*/ 0 w 2442008"/>
                  <a:gd name="connsiteY2" fmla="*/ 2414894 h 2414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42008" h="2414894">
                    <a:moveTo>
                      <a:pt x="2442008" y="0"/>
                    </a:moveTo>
                    <a:lnTo>
                      <a:pt x="2415869" y="2414894"/>
                    </a:lnTo>
                    <a:lnTo>
                      <a:pt x="0" y="241489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800" strike="noStrike" noProof="1"/>
              </a:p>
            </p:txBody>
          </p:sp>
          <p:sp>
            <p:nvSpPr>
              <p:cNvPr id="16" name="等腰三角形 15"/>
              <p:cNvSpPr/>
              <p:nvPr>
                <p:custDataLst>
                  <p:tags r:id="rId7"/>
                </p:custDataLst>
              </p:nvPr>
            </p:nvSpPr>
            <p:spPr>
              <a:xfrm flipH="1">
                <a:off x="4470" y="7950"/>
                <a:ext cx="5764" cy="2850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800" strike="noStrike" noProof="1"/>
              </a:p>
            </p:txBody>
          </p:sp>
          <p:sp>
            <p:nvSpPr>
              <p:cNvPr id="17" name="任意多边形 19"/>
              <p:cNvSpPr/>
              <p:nvPr>
                <p:custDataLst>
                  <p:tags r:id="rId8"/>
                </p:custDataLst>
              </p:nvPr>
            </p:nvSpPr>
            <p:spPr>
              <a:xfrm flipH="1">
                <a:off x="7352" y="7950"/>
                <a:ext cx="2882" cy="2850"/>
              </a:xfrm>
              <a:custGeom>
                <a:avLst/>
                <a:gdLst>
                  <a:gd name="connsiteX0" fmla="*/ 2442008 w 2442008"/>
                  <a:gd name="connsiteY0" fmla="*/ 0 h 2414894"/>
                  <a:gd name="connsiteX1" fmla="*/ 2415869 w 2442008"/>
                  <a:gd name="connsiteY1" fmla="*/ 2414894 h 2414894"/>
                  <a:gd name="connsiteX2" fmla="*/ 0 w 2442008"/>
                  <a:gd name="connsiteY2" fmla="*/ 2414894 h 2414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42008" h="2414894">
                    <a:moveTo>
                      <a:pt x="2442008" y="0"/>
                    </a:moveTo>
                    <a:lnTo>
                      <a:pt x="2415869" y="2414894"/>
                    </a:lnTo>
                    <a:lnTo>
                      <a:pt x="0" y="241489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800" strike="noStrike" noProof="1" dirty="0"/>
              </a:p>
            </p:txBody>
          </p:sp>
          <p:sp>
            <p:nvSpPr>
              <p:cNvPr id="14" name="等腰三角形 13"/>
              <p:cNvSpPr/>
              <p:nvPr>
                <p:custDataLst>
                  <p:tags r:id="rId9"/>
                </p:custDataLst>
              </p:nvPr>
            </p:nvSpPr>
            <p:spPr>
              <a:xfrm flipH="1">
                <a:off x="17560" y="9989"/>
                <a:ext cx="1640" cy="811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800" strike="noStrike" noProof="1"/>
              </a:p>
            </p:txBody>
          </p:sp>
          <p:sp>
            <p:nvSpPr>
              <p:cNvPr id="15" name="任意多边形 22"/>
              <p:cNvSpPr/>
              <p:nvPr>
                <p:custDataLst>
                  <p:tags r:id="rId10"/>
                </p:custDataLst>
              </p:nvPr>
            </p:nvSpPr>
            <p:spPr>
              <a:xfrm flipH="1">
                <a:off x="18380" y="9989"/>
                <a:ext cx="820" cy="811"/>
              </a:xfrm>
              <a:custGeom>
                <a:avLst/>
                <a:gdLst>
                  <a:gd name="connsiteX0" fmla="*/ 2442008 w 2442008"/>
                  <a:gd name="connsiteY0" fmla="*/ 0 h 2414894"/>
                  <a:gd name="connsiteX1" fmla="*/ 2415869 w 2442008"/>
                  <a:gd name="connsiteY1" fmla="*/ 2414894 h 2414894"/>
                  <a:gd name="connsiteX2" fmla="*/ 0 w 2442008"/>
                  <a:gd name="connsiteY2" fmla="*/ 2414894 h 2414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42008" h="2414894">
                    <a:moveTo>
                      <a:pt x="2442008" y="0"/>
                    </a:moveTo>
                    <a:lnTo>
                      <a:pt x="2415869" y="2414894"/>
                    </a:lnTo>
                    <a:lnTo>
                      <a:pt x="0" y="241489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800" strike="noStrike" noProof="1"/>
              </a:p>
            </p:txBody>
          </p:sp>
          <p:sp>
            <p:nvSpPr>
              <p:cNvPr id="13" name="任意多边形 25"/>
              <p:cNvSpPr/>
              <p:nvPr>
                <p:custDataLst>
                  <p:tags r:id="rId11"/>
                </p:custDataLst>
              </p:nvPr>
            </p:nvSpPr>
            <p:spPr>
              <a:xfrm flipH="1">
                <a:off x="4015" y="9989"/>
                <a:ext cx="820" cy="811"/>
              </a:xfrm>
              <a:custGeom>
                <a:avLst/>
                <a:gdLst>
                  <a:gd name="connsiteX0" fmla="*/ 2442008 w 2442008"/>
                  <a:gd name="connsiteY0" fmla="*/ 0 h 2414894"/>
                  <a:gd name="connsiteX1" fmla="*/ 2415869 w 2442008"/>
                  <a:gd name="connsiteY1" fmla="*/ 2414894 h 2414894"/>
                  <a:gd name="connsiteX2" fmla="*/ 0 w 2442008"/>
                  <a:gd name="connsiteY2" fmla="*/ 2414894 h 2414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42008" h="2414894">
                    <a:moveTo>
                      <a:pt x="2442008" y="0"/>
                    </a:moveTo>
                    <a:lnTo>
                      <a:pt x="2415869" y="2414894"/>
                    </a:lnTo>
                    <a:lnTo>
                      <a:pt x="0" y="241489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z="1800" strike="noStrike" noProof="1"/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285104" y="2368391"/>
            <a:ext cx="5818775" cy="1060609"/>
          </a:xfrm>
        </p:spPr>
        <p:txBody>
          <a:bodyPr anchor="b" anchorCtr="0">
            <a:normAutofit/>
          </a:bodyPr>
          <a:lstStyle>
            <a:lvl1pPr>
              <a:defRPr sz="5400" b="1" u="none" strike="noStrike" kern="1200" cap="none" spc="0" normalizeH="0" baseline="0">
                <a:solidFill>
                  <a:schemeClr val="accent1"/>
                </a:solidFill>
                <a:latin typeface="Arial" panose="020B0604020202020204" pitchFamily="34" charset="0"/>
                <a:ea typeface="汉仪旗黑-85S" pitchFamily="18" charset="-122"/>
              </a:defRPr>
            </a:lvl1pPr>
          </a:lstStyle>
          <a:p>
            <a:pPr fontAlgn="auto"/>
            <a:r>
              <a:rPr lang="zh-CN" altLang="en-US" strike="noStrike" noProof="1" dirty="0"/>
              <a:t>编辑标题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881063" y="5619750"/>
            <a:ext cx="2698750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/>
          <a:p>
            <a:pPr fontAlgn="base"/>
            <a:fld id="{0488CED8-A2E1-4FD5-B2F5-D691BB24C91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4116388" y="5619750"/>
            <a:ext cx="39592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8610600" y="5619750"/>
            <a:ext cx="27019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/>
          <a:p>
            <a:pPr fontAlgn="base"/>
            <a:fld id="{1A5F2F5A-3577-40D0-9738-AC762F5E245E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9" name="组合 12"/>
          <p:cNvGrpSpPr/>
          <p:nvPr userDrawn="1"/>
        </p:nvGrpSpPr>
        <p:grpSpPr>
          <a:xfrm>
            <a:off x="11277600" y="5172075"/>
            <a:ext cx="914400" cy="685800"/>
            <a:chOff x="11277600" y="5752233"/>
            <a:chExt cx="914400" cy="914400"/>
          </a:xfrm>
        </p:grpSpPr>
        <p:sp>
          <p:nvSpPr>
            <p:cNvPr id="8" name="矩形 7"/>
            <p:cNvSpPr/>
            <p:nvPr userDrawn="1">
              <p:custDataLst>
                <p:tags r:id="rId2"/>
              </p:custDataLst>
            </p:nvPr>
          </p:nvSpPr>
          <p:spPr>
            <a:xfrm>
              <a:off x="11277600" y="5752233"/>
              <a:ext cx="914400" cy="9144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927100" sx="114000" sy="114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l" fontAlgn="base"/>
              <a:endParaRPr lang="en-US" altLang="zh-CN" sz="1800" strike="noStrike" noProof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12" name="任意多边形: 形状 11"/>
            <p:cNvSpPr/>
            <p:nvPr userDrawn="1">
              <p:custDataLst>
                <p:tags r:id="rId3"/>
              </p:custDataLst>
            </p:nvPr>
          </p:nvSpPr>
          <p:spPr>
            <a:xfrm>
              <a:off x="11638838" y="6018355"/>
              <a:ext cx="191925" cy="382157"/>
            </a:xfrm>
            <a:custGeom>
              <a:avLst/>
              <a:gdLst/>
              <a:ahLst/>
              <a:cxnLst/>
              <a:rect l="0" t="0" r="0" b="0"/>
              <a:pathLst>
                <a:path w="6534878" h="13012116">
                  <a:moveTo>
                    <a:pt x="739244" y="12895143"/>
                  </a:moveTo>
                  <a:lnTo>
                    <a:pt x="6534877" y="6531310"/>
                  </a:lnTo>
                  <a:lnTo>
                    <a:pt x="739244" y="175595"/>
                  </a:lnTo>
                  <a:cubicBezTo>
                    <a:pt x="648470" y="57486"/>
                    <a:pt x="499307" y="0"/>
                    <a:pt x="352747" y="26642"/>
                  </a:cubicBezTo>
                  <a:cubicBezTo>
                    <a:pt x="206187" y="53285"/>
                    <a:pt x="86799" y="159589"/>
                    <a:pt x="43399" y="302089"/>
                  </a:cubicBezTo>
                  <a:cubicBezTo>
                    <a:pt x="0" y="444589"/>
                    <a:pt x="39864" y="599395"/>
                    <a:pt x="146693" y="703209"/>
                  </a:cubicBezTo>
                  <a:lnTo>
                    <a:pt x="5414712" y="6531310"/>
                  </a:lnTo>
                  <a:lnTo>
                    <a:pt x="179162" y="12335061"/>
                  </a:lnTo>
                  <a:cubicBezTo>
                    <a:pt x="52163" y="12498621"/>
                    <a:pt x="71908" y="12732261"/>
                    <a:pt x="224556" y="12872188"/>
                  </a:cubicBezTo>
                  <a:cubicBezTo>
                    <a:pt x="377203" y="13012115"/>
                    <a:pt x="611675" y="13011507"/>
                    <a:pt x="763596" y="12870792"/>
                  </a:cubicBez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7" name="等腰三角形 6"/>
          <p:cNvSpPr/>
          <p:nvPr userDrawn="1">
            <p:custDataLst>
              <p:tags r:id="rId4"/>
            </p:custDataLst>
          </p:nvPr>
        </p:nvSpPr>
        <p:spPr>
          <a:xfrm rot="5400000">
            <a:off x="-144462" y="1193800"/>
            <a:ext cx="720725" cy="32385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80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/>
          </p:nvPr>
        </p:nvSpPr>
        <p:spPr/>
        <p:txBody>
          <a:bodyPr/>
          <a:lstStyle>
            <a:lvl1pPr>
              <a:defRPr baseline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5"/>
            </p:custDataLst>
          </p:nvPr>
        </p:nvSpPr>
        <p:spPr>
          <a:xfrm>
            <a:off x="881063" y="5619750"/>
            <a:ext cx="2698750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>
          <a:xfrm>
            <a:off x="4116388" y="5619750"/>
            <a:ext cx="39592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>
          <a:xfrm>
            <a:off x="8610600" y="5619750"/>
            <a:ext cx="27019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100" y="1085850"/>
            <a:ext cx="11607800" cy="46863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>
            <a:outerShdw blurRad="927100" sx="114000" sy="114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zh-CN" altLang="en-US" sz="180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5844" name="组合 33"/>
          <p:cNvGrpSpPr/>
          <p:nvPr userDrawn="1"/>
        </p:nvGrpSpPr>
        <p:grpSpPr>
          <a:xfrm>
            <a:off x="11277600" y="857250"/>
            <a:ext cx="914400" cy="685800"/>
            <a:chOff x="11277600" y="5752233"/>
            <a:chExt cx="914400" cy="914400"/>
          </a:xfrm>
        </p:grpSpPr>
        <p:sp>
          <p:nvSpPr>
            <p:cNvPr id="35" name="矩形 34"/>
            <p:cNvSpPr/>
            <p:nvPr userDrawn="1">
              <p:custDataLst>
                <p:tags r:id="rId3"/>
              </p:custDataLst>
            </p:nvPr>
          </p:nvSpPr>
          <p:spPr>
            <a:xfrm>
              <a:off x="11277600" y="5752233"/>
              <a:ext cx="914400" cy="914400"/>
            </a:xfrm>
            <a:prstGeom prst="rect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>
              <a:outerShdw blurRad="927100" sx="114000" sy="114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l" fontAlgn="base"/>
              <a:endParaRPr lang="en-US" altLang="zh-CN" sz="1800" strike="noStrike" noProof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36" name="任意多边形: 形状 35"/>
            <p:cNvSpPr/>
            <p:nvPr userDrawn="1">
              <p:custDataLst>
                <p:tags r:id="rId4"/>
              </p:custDataLst>
            </p:nvPr>
          </p:nvSpPr>
          <p:spPr>
            <a:xfrm>
              <a:off x="11638838" y="6018355"/>
              <a:ext cx="191925" cy="382157"/>
            </a:xfrm>
            <a:custGeom>
              <a:avLst/>
              <a:gdLst/>
              <a:ahLst/>
              <a:cxnLst/>
              <a:rect l="0" t="0" r="0" b="0"/>
              <a:pathLst>
                <a:path w="6534878" h="13012116">
                  <a:moveTo>
                    <a:pt x="739244" y="12895143"/>
                  </a:moveTo>
                  <a:lnTo>
                    <a:pt x="6534877" y="6531310"/>
                  </a:lnTo>
                  <a:lnTo>
                    <a:pt x="739244" y="175595"/>
                  </a:lnTo>
                  <a:cubicBezTo>
                    <a:pt x="648470" y="57486"/>
                    <a:pt x="499307" y="0"/>
                    <a:pt x="352747" y="26642"/>
                  </a:cubicBezTo>
                  <a:cubicBezTo>
                    <a:pt x="206187" y="53285"/>
                    <a:pt x="86799" y="159589"/>
                    <a:pt x="43399" y="302089"/>
                  </a:cubicBezTo>
                  <a:cubicBezTo>
                    <a:pt x="0" y="444589"/>
                    <a:pt x="39864" y="599395"/>
                    <a:pt x="146693" y="703209"/>
                  </a:cubicBezTo>
                  <a:lnTo>
                    <a:pt x="5414712" y="6531310"/>
                  </a:lnTo>
                  <a:lnTo>
                    <a:pt x="179162" y="12335061"/>
                  </a:lnTo>
                  <a:cubicBezTo>
                    <a:pt x="52163" y="12498621"/>
                    <a:pt x="71908" y="12732261"/>
                    <a:pt x="224556" y="12872188"/>
                  </a:cubicBezTo>
                  <a:cubicBezTo>
                    <a:pt x="377203" y="13012115"/>
                    <a:pt x="611675" y="13011507"/>
                    <a:pt x="763596" y="12870792"/>
                  </a:cubicBezTo>
                </a:path>
              </a:pathLst>
            </a:custGeom>
            <a:solidFill>
              <a:schemeClr val="bg1"/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7" name="矩形 36"/>
          <p:cNvSpPr/>
          <p:nvPr userDrawn="1">
            <p:custDataLst>
              <p:tags r:id="rId5"/>
            </p:custDataLst>
          </p:nvPr>
        </p:nvSpPr>
        <p:spPr>
          <a:xfrm>
            <a:off x="0" y="5314950"/>
            <a:ext cx="914400" cy="6858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>
            <a:outerShdw blurRad="927100" sx="114000" sy="114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l" fontAlgn="base"/>
            <a:endParaRPr lang="en-US" altLang="zh-CN" sz="1800" strike="noStrike" noProof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281659" y="1794150"/>
            <a:ext cx="9626847" cy="542700"/>
          </a:xfrm>
        </p:spPr>
        <p:txBody>
          <a:bodyPr anchor="ctr"/>
          <a:lstStyle>
            <a:lvl1pPr>
              <a:defRPr sz="2400" u="none" strike="noStrike" kern="1200" cap="none" spc="200" normalizeH="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1281173" y="2479950"/>
            <a:ext cx="9627047" cy="2583900"/>
          </a:xfrm>
        </p:spPr>
        <p:txBody>
          <a:bodyPr/>
          <a:lstStyle>
            <a:lvl1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881063" y="5619750"/>
            <a:ext cx="2698750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6388" y="5619750"/>
            <a:ext cx="39592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610600" y="5619750"/>
            <a:ext cx="27019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854075"/>
            <a:ext cx="4824413" cy="514985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>
            <a:outerShdw blurRad="927100" sx="114000" sy="114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800" strike="noStrike" noProof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3" name="等腰三角形 12"/>
          <p:cNvSpPr/>
          <p:nvPr userDrawn="1">
            <p:custDataLst>
              <p:tags r:id="rId3"/>
            </p:custDataLst>
          </p:nvPr>
        </p:nvSpPr>
        <p:spPr>
          <a:xfrm rot="5400000">
            <a:off x="-145256" y="1608931"/>
            <a:ext cx="722313" cy="32385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80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6869" name="组合 14"/>
          <p:cNvGrpSpPr/>
          <p:nvPr userDrawn="1"/>
        </p:nvGrpSpPr>
        <p:grpSpPr>
          <a:xfrm>
            <a:off x="11277600" y="5172075"/>
            <a:ext cx="914400" cy="685800"/>
            <a:chOff x="11277600" y="5752233"/>
            <a:chExt cx="914400" cy="914400"/>
          </a:xfrm>
        </p:grpSpPr>
        <p:sp>
          <p:nvSpPr>
            <p:cNvPr id="17" name="矩形 16"/>
            <p:cNvSpPr/>
            <p:nvPr userDrawn="1">
              <p:custDataLst>
                <p:tags r:id="rId4"/>
              </p:custDataLst>
            </p:nvPr>
          </p:nvSpPr>
          <p:spPr>
            <a:xfrm>
              <a:off x="11277600" y="5752233"/>
              <a:ext cx="914400" cy="914400"/>
            </a:xfrm>
            <a:prstGeom prst="rect">
              <a:avLst/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>
              <a:outerShdw blurRad="927100" sx="114000" sy="114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l" fontAlgn="base"/>
              <a:endParaRPr lang="en-US" altLang="zh-CN" sz="1800" strike="noStrike" noProof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18" name="任意多边形: 形状 17"/>
            <p:cNvSpPr/>
            <p:nvPr userDrawn="1">
              <p:custDataLst>
                <p:tags r:id="rId5"/>
              </p:custDataLst>
            </p:nvPr>
          </p:nvSpPr>
          <p:spPr>
            <a:xfrm>
              <a:off x="11638838" y="6018355"/>
              <a:ext cx="191925" cy="382157"/>
            </a:xfrm>
            <a:custGeom>
              <a:avLst/>
              <a:gdLst/>
              <a:ahLst/>
              <a:cxnLst/>
              <a:rect l="0" t="0" r="0" b="0"/>
              <a:pathLst>
                <a:path w="6534878" h="13012116">
                  <a:moveTo>
                    <a:pt x="739244" y="12895143"/>
                  </a:moveTo>
                  <a:lnTo>
                    <a:pt x="6534877" y="6531310"/>
                  </a:lnTo>
                  <a:lnTo>
                    <a:pt x="739244" y="175595"/>
                  </a:lnTo>
                  <a:cubicBezTo>
                    <a:pt x="648470" y="57486"/>
                    <a:pt x="499307" y="0"/>
                    <a:pt x="352747" y="26642"/>
                  </a:cubicBezTo>
                  <a:cubicBezTo>
                    <a:pt x="206187" y="53285"/>
                    <a:pt x="86799" y="159589"/>
                    <a:pt x="43399" y="302089"/>
                  </a:cubicBezTo>
                  <a:cubicBezTo>
                    <a:pt x="0" y="444589"/>
                    <a:pt x="39864" y="599395"/>
                    <a:pt x="146693" y="703209"/>
                  </a:cubicBezTo>
                  <a:lnTo>
                    <a:pt x="5414712" y="6531310"/>
                  </a:lnTo>
                  <a:lnTo>
                    <a:pt x="179162" y="12335061"/>
                  </a:lnTo>
                  <a:cubicBezTo>
                    <a:pt x="52163" y="12498621"/>
                    <a:pt x="71908" y="12732261"/>
                    <a:pt x="224556" y="12872188"/>
                  </a:cubicBezTo>
                  <a:cubicBezTo>
                    <a:pt x="377203" y="13012115"/>
                    <a:pt x="611675" y="13011507"/>
                    <a:pt x="763596" y="12870792"/>
                  </a:cubicBez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83227" y="1435050"/>
            <a:ext cx="3960184" cy="661500"/>
          </a:xfrm>
        </p:spPr>
        <p:txBody>
          <a:bodyPr anchor="ctr"/>
          <a:lstStyle>
            <a:lvl1pPr>
              <a:defRPr sz="2700" u="none" strike="noStrike" kern="1200" cap="none" spc="200" normalizeH="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586827" y="2180250"/>
            <a:ext cx="3956584" cy="3069900"/>
          </a:xfrm>
        </p:spPr>
        <p:txBody>
          <a:bodyPr/>
          <a:lstStyle>
            <a:lvl1pPr>
              <a:defRPr u="none" strike="noStrike" kern="1200" cap="none" spc="200" normalizeH="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u="none" strike="noStrike" kern="1200" cap="none" spc="200" normalizeH="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u="none" strike="noStrike" kern="1200" cap="none" spc="200" normalizeH="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u="none" strike="noStrike" kern="1200" cap="none" spc="200" normalizeH="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u="none" strike="noStrike" kern="1200" cap="none" spc="200" normalizeH="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5101437" y="1434704"/>
            <a:ext cx="6480301" cy="3815953"/>
          </a:xfrm>
        </p:spPr>
        <p:txBody>
          <a:bodyPr/>
          <a:lstStyle>
            <a:lvl1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881063" y="5619750"/>
            <a:ext cx="2698750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6388" y="5619750"/>
            <a:ext cx="39592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610600" y="5619750"/>
            <a:ext cx="27019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1" name="组合 24"/>
          <p:cNvGrpSpPr/>
          <p:nvPr userDrawn="1"/>
        </p:nvGrpSpPr>
        <p:grpSpPr>
          <a:xfrm rot="5400000">
            <a:off x="5638800" y="5314950"/>
            <a:ext cx="914400" cy="685800"/>
            <a:chOff x="11277600" y="5752233"/>
            <a:chExt cx="914400" cy="914400"/>
          </a:xfrm>
        </p:grpSpPr>
        <p:sp>
          <p:nvSpPr>
            <p:cNvPr id="26" name="矩形 25"/>
            <p:cNvSpPr/>
            <p:nvPr userDrawn="1">
              <p:custDataLst>
                <p:tags r:id="rId2"/>
              </p:custDataLst>
            </p:nvPr>
          </p:nvSpPr>
          <p:spPr>
            <a:xfrm>
              <a:off x="11277600" y="5752233"/>
              <a:ext cx="914400" cy="914400"/>
            </a:xfrm>
            <a:prstGeom prst="rect">
              <a:avLst/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>
              <a:outerShdw blurRad="927100" sx="114000" sy="114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l" fontAlgn="base"/>
              <a:endParaRPr lang="en-US" altLang="zh-CN" sz="1800" strike="noStrike" noProof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27" name="任意多边形: 形状 26"/>
            <p:cNvSpPr/>
            <p:nvPr userDrawn="1">
              <p:custDataLst>
                <p:tags r:id="rId3"/>
              </p:custDataLst>
            </p:nvPr>
          </p:nvSpPr>
          <p:spPr>
            <a:xfrm>
              <a:off x="11638838" y="6018355"/>
              <a:ext cx="191925" cy="382157"/>
            </a:xfrm>
            <a:custGeom>
              <a:avLst/>
              <a:gdLst/>
              <a:ahLst/>
              <a:cxnLst/>
              <a:rect l="0" t="0" r="0" b="0"/>
              <a:pathLst>
                <a:path w="6534878" h="13012116">
                  <a:moveTo>
                    <a:pt x="739244" y="12895143"/>
                  </a:moveTo>
                  <a:lnTo>
                    <a:pt x="6534877" y="6531310"/>
                  </a:lnTo>
                  <a:lnTo>
                    <a:pt x="739244" y="175595"/>
                  </a:lnTo>
                  <a:cubicBezTo>
                    <a:pt x="648470" y="57486"/>
                    <a:pt x="499307" y="0"/>
                    <a:pt x="352747" y="26642"/>
                  </a:cubicBezTo>
                  <a:cubicBezTo>
                    <a:pt x="206187" y="53285"/>
                    <a:pt x="86799" y="159589"/>
                    <a:pt x="43399" y="302089"/>
                  </a:cubicBezTo>
                  <a:cubicBezTo>
                    <a:pt x="0" y="444589"/>
                    <a:pt x="39864" y="599395"/>
                    <a:pt x="146693" y="703209"/>
                  </a:cubicBezTo>
                  <a:lnTo>
                    <a:pt x="5414712" y="6531310"/>
                  </a:lnTo>
                  <a:lnTo>
                    <a:pt x="179162" y="12335061"/>
                  </a:lnTo>
                  <a:cubicBezTo>
                    <a:pt x="52163" y="12498621"/>
                    <a:pt x="71908" y="12732261"/>
                    <a:pt x="224556" y="12872188"/>
                  </a:cubicBezTo>
                  <a:cubicBezTo>
                    <a:pt x="377203" y="13012115"/>
                    <a:pt x="611675" y="13011507"/>
                    <a:pt x="763596" y="12870792"/>
                  </a:cubicBez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0" name="矩形 9"/>
          <p:cNvSpPr/>
          <p:nvPr userDrawn="1">
            <p:custDataLst>
              <p:tags r:id="rId4"/>
            </p:custDataLst>
          </p:nvPr>
        </p:nvSpPr>
        <p:spPr>
          <a:xfrm>
            <a:off x="0" y="857250"/>
            <a:ext cx="12192000" cy="199866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>
            <a:outerShdw blurRad="927100" sx="114000" sy="114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800" strike="noStrike" noProof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4" name="等腰三角形 23"/>
          <p:cNvSpPr/>
          <p:nvPr userDrawn="1">
            <p:custDataLst>
              <p:tags r:id="rId5"/>
            </p:custDataLst>
          </p:nvPr>
        </p:nvSpPr>
        <p:spPr>
          <a:xfrm rot="10800000">
            <a:off x="5737225" y="857250"/>
            <a:ext cx="719138" cy="32385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80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028" y="1443150"/>
            <a:ext cx="10976909" cy="469800"/>
          </a:xfrm>
        </p:spPr>
        <p:txBody>
          <a:bodyPr anchor="ctr"/>
          <a:lstStyle>
            <a:lvl1pPr algn="ctr">
              <a:defRPr sz="2700" u="none" strike="noStrike" kern="1200" cap="none" spc="200" normalizeH="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612028" y="2101950"/>
            <a:ext cx="10976484" cy="621000"/>
          </a:xfrm>
        </p:spPr>
        <p:txBody>
          <a:bodyPr/>
          <a:lstStyle>
            <a:lvl1pPr algn="ctr">
              <a:defRPr u="none" strike="noStrike" kern="1200" cap="none" spc="200" normalizeH="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612803" y="2963250"/>
            <a:ext cx="10966109" cy="2573100"/>
          </a:xfrm>
        </p:spPr>
        <p:txBody>
          <a:bodyPr/>
          <a:lstStyle>
            <a:lvl1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881063" y="5619750"/>
            <a:ext cx="2698750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6388" y="5619750"/>
            <a:ext cx="39592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610600" y="5619750"/>
            <a:ext cx="27019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4629150"/>
            <a:ext cx="12192000" cy="13716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>
            <a:outerShdw blurRad="927100" sx="114000" sy="114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800" strike="noStrike" noProof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3" name="等腰三角形 22"/>
          <p:cNvSpPr/>
          <p:nvPr userDrawn="1">
            <p:custDataLst>
              <p:tags r:id="rId3"/>
            </p:custDataLst>
          </p:nvPr>
        </p:nvSpPr>
        <p:spPr>
          <a:xfrm rot="10800000">
            <a:off x="5737225" y="857250"/>
            <a:ext cx="719138" cy="32385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80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4828" y="1359450"/>
            <a:ext cx="10976909" cy="423900"/>
          </a:xfrm>
        </p:spPr>
        <p:txBody>
          <a:bodyPr anchor="ctr"/>
          <a:lstStyle>
            <a:lvl1pPr algn="ctr">
              <a:defRPr sz="2400" u="none" strike="noStrike" kern="1200" cap="none" spc="200" normalizeH="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04865" y="2118150"/>
            <a:ext cx="10991310" cy="2408400"/>
          </a:xfrm>
        </p:spPr>
        <p:txBody>
          <a:bodyPr/>
          <a:lstStyle>
            <a:lvl1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</p:nvPr>
        </p:nvSpPr>
        <p:spPr>
          <a:xfrm>
            <a:off x="594028" y="4742550"/>
            <a:ext cx="11002110" cy="758700"/>
          </a:xfrm>
        </p:spPr>
        <p:txBody>
          <a:bodyPr/>
          <a:lstStyle>
            <a:lvl1pPr>
              <a:defRPr u="none" strike="noStrike" kern="1200" cap="none" spc="200" normalizeH="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81063" y="5619750"/>
            <a:ext cx="2698750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388" y="5619750"/>
            <a:ext cx="39592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10600" y="5619750"/>
            <a:ext cx="27019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9" name="组合 24"/>
          <p:cNvGrpSpPr/>
          <p:nvPr userDrawn="1"/>
        </p:nvGrpSpPr>
        <p:grpSpPr>
          <a:xfrm>
            <a:off x="11277600" y="5172075"/>
            <a:ext cx="914400" cy="685800"/>
            <a:chOff x="11277600" y="5752233"/>
            <a:chExt cx="914400" cy="914400"/>
          </a:xfrm>
        </p:grpSpPr>
        <p:sp>
          <p:nvSpPr>
            <p:cNvPr id="26" name="矩形 25"/>
            <p:cNvSpPr/>
            <p:nvPr userDrawn="1">
              <p:custDataLst>
                <p:tags r:id="rId2"/>
              </p:custDataLst>
            </p:nvPr>
          </p:nvSpPr>
          <p:spPr>
            <a:xfrm>
              <a:off x="11277600" y="5752233"/>
              <a:ext cx="914400" cy="914400"/>
            </a:xfrm>
            <a:prstGeom prst="rect">
              <a:avLst/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>
              <a:outerShdw blurRad="927100" sx="114000" sy="114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l" fontAlgn="base"/>
              <a:endParaRPr lang="en-US" altLang="zh-CN" sz="1800" strike="noStrike" noProof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27" name="任意多边形: 形状 26"/>
            <p:cNvSpPr/>
            <p:nvPr userDrawn="1">
              <p:custDataLst>
                <p:tags r:id="rId3"/>
              </p:custDataLst>
            </p:nvPr>
          </p:nvSpPr>
          <p:spPr>
            <a:xfrm>
              <a:off x="11638838" y="6018355"/>
              <a:ext cx="191925" cy="382157"/>
            </a:xfrm>
            <a:custGeom>
              <a:avLst/>
              <a:gdLst/>
              <a:ahLst/>
              <a:cxnLst/>
              <a:rect l="0" t="0" r="0" b="0"/>
              <a:pathLst>
                <a:path w="6534878" h="13012116">
                  <a:moveTo>
                    <a:pt x="739244" y="12895143"/>
                  </a:moveTo>
                  <a:lnTo>
                    <a:pt x="6534877" y="6531310"/>
                  </a:lnTo>
                  <a:lnTo>
                    <a:pt x="739244" y="175595"/>
                  </a:lnTo>
                  <a:cubicBezTo>
                    <a:pt x="648470" y="57486"/>
                    <a:pt x="499307" y="0"/>
                    <a:pt x="352747" y="26642"/>
                  </a:cubicBezTo>
                  <a:cubicBezTo>
                    <a:pt x="206187" y="53285"/>
                    <a:pt x="86799" y="159589"/>
                    <a:pt x="43399" y="302089"/>
                  </a:cubicBezTo>
                  <a:cubicBezTo>
                    <a:pt x="0" y="444589"/>
                    <a:pt x="39864" y="599395"/>
                    <a:pt x="146693" y="703209"/>
                  </a:cubicBezTo>
                  <a:lnTo>
                    <a:pt x="5414712" y="6531310"/>
                  </a:lnTo>
                  <a:lnTo>
                    <a:pt x="179162" y="12335061"/>
                  </a:lnTo>
                  <a:cubicBezTo>
                    <a:pt x="52163" y="12498621"/>
                    <a:pt x="71908" y="12732261"/>
                    <a:pt x="224556" y="12872188"/>
                  </a:cubicBezTo>
                  <a:cubicBezTo>
                    <a:pt x="377203" y="13012115"/>
                    <a:pt x="611675" y="13011507"/>
                    <a:pt x="763596" y="12870792"/>
                  </a:cubicBez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0" name="矩形 9"/>
          <p:cNvSpPr/>
          <p:nvPr userDrawn="1">
            <p:custDataLst>
              <p:tags r:id="rId4"/>
            </p:custDataLst>
          </p:nvPr>
        </p:nvSpPr>
        <p:spPr>
          <a:xfrm>
            <a:off x="0" y="857250"/>
            <a:ext cx="12192000" cy="6858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>
            <a:outerShdw blurRad="927100" sx="114000" sy="114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800" strike="noStrike" noProof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4" name="等腰三角形 23"/>
          <p:cNvSpPr/>
          <p:nvPr userDrawn="1">
            <p:custDataLst>
              <p:tags r:id="rId5"/>
            </p:custDataLst>
          </p:nvPr>
        </p:nvSpPr>
        <p:spPr>
          <a:xfrm rot="5400000">
            <a:off x="-144462" y="1038225"/>
            <a:ext cx="720725" cy="32385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80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9627" y="1035450"/>
            <a:ext cx="11038112" cy="331473"/>
          </a:xfrm>
        </p:spPr>
        <p:txBody>
          <a:bodyPr/>
          <a:lstStyle>
            <a:lvl1pPr>
              <a:defRPr u="none" strike="noStrike" kern="1200" cap="none" spc="200" normalizeH="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79627" y="2104650"/>
            <a:ext cx="5342648" cy="2170800"/>
          </a:xfrm>
        </p:spPr>
        <p:txBody>
          <a:bodyPr/>
          <a:lstStyle>
            <a:lvl1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6242690" y="2104650"/>
            <a:ext cx="5367849" cy="2170800"/>
          </a:xfrm>
        </p:spPr>
        <p:txBody>
          <a:bodyPr/>
          <a:lstStyle>
            <a:lvl1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</p:nvPr>
        </p:nvSpPr>
        <p:spPr>
          <a:xfrm>
            <a:off x="572427" y="4469850"/>
            <a:ext cx="5342648" cy="585900"/>
          </a:xfrm>
        </p:spPr>
        <p:txBody>
          <a:bodyPr/>
          <a:lstStyle>
            <a:lvl1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</p:nvPr>
        </p:nvSpPr>
        <p:spPr>
          <a:xfrm>
            <a:off x="6253490" y="4467150"/>
            <a:ext cx="5367849" cy="585900"/>
          </a:xfrm>
        </p:spPr>
        <p:txBody>
          <a:bodyPr/>
          <a:lstStyle>
            <a:lvl1pPr>
              <a:defRPr u="none" strike="noStrike" kern="1200" cap="none" spc="200" normalizeH="0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881063" y="5619750"/>
            <a:ext cx="2698750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6388" y="5619750"/>
            <a:ext cx="39592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610600" y="5619750"/>
            <a:ext cx="27019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等腰三角形 32"/>
          <p:cNvSpPr/>
          <p:nvPr userDrawn="1">
            <p:custDataLst>
              <p:tags r:id="rId2"/>
            </p:custDataLst>
          </p:nvPr>
        </p:nvSpPr>
        <p:spPr>
          <a:xfrm flipH="1">
            <a:off x="2941638" y="258763"/>
            <a:ext cx="9267825" cy="343693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80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任意多边形 12"/>
          <p:cNvSpPr/>
          <p:nvPr userDrawn="1">
            <p:custDataLst>
              <p:tags r:id="rId3"/>
            </p:custDataLst>
          </p:nvPr>
        </p:nvSpPr>
        <p:spPr>
          <a:xfrm flipH="1">
            <a:off x="7575550" y="258763"/>
            <a:ext cx="4633913" cy="3436938"/>
          </a:xfrm>
          <a:custGeom>
            <a:avLst/>
            <a:gdLst>
              <a:gd name="connsiteX0" fmla="*/ 2442008 w 2442008"/>
              <a:gd name="connsiteY0" fmla="*/ 0 h 2414894"/>
              <a:gd name="connsiteX1" fmla="*/ 2415869 w 2442008"/>
              <a:gd name="connsiteY1" fmla="*/ 2414894 h 2414894"/>
              <a:gd name="connsiteX2" fmla="*/ 0 w 2442008"/>
              <a:gd name="connsiteY2" fmla="*/ 2414894 h 2414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42008" h="2414894">
                <a:moveTo>
                  <a:pt x="2442008" y="0"/>
                </a:moveTo>
                <a:lnTo>
                  <a:pt x="2415869" y="2414894"/>
                </a:lnTo>
                <a:lnTo>
                  <a:pt x="0" y="241489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80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等腰三角形 36"/>
          <p:cNvSpPr/>
          <p:nvPr userDrawn="1">
            <p:custDataLst>
              <p:tags r:id="rId4"/>
            </p:custDataLst>
          </p:nvPr>
        </p:nvSpPr>
        <p:spPr>
          <a:xfrm flipH="1">
            <a:off x="17463" y="1119188"/>
            <a:ext cx="6945313" cy="2576513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80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任意多边形 19"/>
          <p:cNvSpPr/>
          <p:nvPr userDrawn="1">
            <p:custDataLst>
              <p:tags r:id="rId5"/>
            </p:custDataLst>
          </p:nvPr>
        </p:nvSpPr>
        <p:spPr>
          <a:xfrm flipH="1">
            <a:off x="3490913" y="1119188"/>
            <a:ext cx="3473450" cy="2576513"/>
          </a:xfrm>
          <a:custGeom>
            <a:avLst/>
            <a:gdLst>
              <a:gd name="connsiteX0" fmla="*/ 2442008 w 2442008"/>
              <a:gd name="connsiteY0" fmla="*/ 0 h 2414894"/>
              <a:gd name="connsiteX1" fmla="*/ 2415869 w 2442008"/>
              <a:gd name="connsiteY1" fmla="*/ 2414894 h 2414894"/>
              <a:gd name="connsiteX2" fmla="*/ 0 w 2442008"/>
              <a:gd name="connsiteY2" fmla="*/ 2414894 h 2414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42008" h="2414894">
                <a:moveTo>
                  <a:pt x="2442008" y="0"/>
                </a:moveTo>
                <a:lnTo>
                  <a:pt x="2415869" y="2414894"/>
                </a:lnTo>
                <a:lnTo>
                  <a:pt x="0" y="241489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800" strike="noStrike" noProof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等腰三角形 43"/>
          <p:cNvSpPr/>
          <p:nvPr userDrawn="1">
            <p:custDataLst>
              <p:tags r:id="rId6"/>
            </p:custDataLst>
          </p:nvPr>
        </p:nvSpPr>
        <p:spPr>
          <a:xfrm rot="10800000" flipH="1">
            <a:off x="17463" y="3695700"/>
            <a:ext cx="9269413" cy="343693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80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任意多边形 12"/>
          <p:cNvSpPr/>
          <p:nvPr userDrawn="1">
            <p:custDataLst>
              <p:tags r:id="rId7"/>
            </p:custDataLst>
          </p:nvPr>
        </p:nvSpPr>
        <p:spPr>
          <a:xfrm rot="10800000" flipH="1">
            <a:off x="17463" y="3695700"/>
            <a:ext cx="4632325" cy="3436938"/>
          </a:xfrm>
          <a:custGeom>
            <a:avLst/>
            <a:gdLst>
              <a:gd name="connsiteX0" fmla="*/ 2442008 w 2442008"/>
              <a:gd name="connsiteY0" fmla="*/ 0 h 2414894"/>
              <a:gd name="connsiteX1" fmla="*/ 2415869 w 2442008"/>
              <a:gd name="connsiteY1" fmla="*/ 2414894 h 2414894"/>
              <a:gd name="connsiteX2" fmla="*/ 0 w 2442008"/>
              <a:gd name="connsiteY2" fmla="*/ 2414894 h 2414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42008" h="2414894">
                <a:moveTo>
                  <a:pt x="2442008" y="0"/>
                </a:moveTo>
                <a:lnTo>
                  <a:pt x="2415869" y="2414894"/>
                </a:lnTo>
                <a:lnTo>
                  <a:pt x="0" y="241489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80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6" name="等腰三角形 45"/>
          <p:cNvSpPr/>
          <p:nvPr userDrawn="1">
            <p:custDataLst>
              <p:tags r:id="rId8"/>
            </p:custDataLst>
          </p:nvPr>
        </p:nvSpPr>
        <p:spPr>
          <a:xfrm rot="10800000" flipH="1">
            <a:off x="5264150" y="3695700"/>
            <a:ext cx="6945313" cy="257492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800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任意多边形 19"/>
          <p:cNvSpPr/>
          <p:nvPr userDrawn="1">
            <p:custDataLst>
              <p:tags r:id="rId9"/>
            </p:custDataLst>
          </p:nvPr>
        </p:nvSpPr>
        <p:spPr>
          <a:xfrm rot="10800000" flipH="1">
            <a:off x="5264150" y="3695700"/>
            <a:ext cx="3473450" cy="2574925"/>
          </a:xfrm>
          <a:custGeom>
            <a:avLst/>
            <a:gdLst>
              <a:gd name="connsiteX0" fmla="*/ 2442008 w 2442008"/>
              <a:gd name="connsiteY0" fmla="*/ 0 h 2414894"/>
              <a:gd name="connsiteX1" fmla="*/ 2415869 w 2442008"/>
              <a:gd name="connsiteY1" fmla="*/ 2414894 h 2414894"/>
              <a:gd name="connsiteX2" fmla="*/ 0 w 2442008"/>
              <a:gd name="connsiteY2" fmla="*/ 2414894 h 2414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42008" h="2414894">
                <a:moveTo>
                  <a:pt x="2442008" y="0"/>
                </a:moveTo>
                <a:lnTo>
                  <a:pt x="2415869" y="2414894"/>
                </a:lnTo>
                <a:lnTo>
                  <a:pt x="0" y="241489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800" strike="noStrike" noProof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 9"/>
          <p:cNvSpPr/>
          <p:nvPr userDrawn="1">
            <p:custDataLst>
              <p:tags r:id="rId10"/>
            </p:custDataLst>
          </p:nvPr>
        </p:nvSpPr>
        <p:spPr>
          <a:xfrm>
            <a:off x="0" y="1576388"/>
            <a:ext cx="12192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>
            <a:outerShdw blurRad="927100" sx="114000" sy="114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800" strike="noStrike" noProof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522871" y="1861650"/>
            <a:ext cx="9144424" cy="1790100"/>
          </a:xfrm>
        </p:spPr>
        <p:txBody>
          <a:bodyPr anchor="b"/>
          <a:lstStyle>
            <a:lvl1pPr algn="ctr">
              <a:defRPr sz="4500" u="none" strike="noStrike" kern="1200" cap="none" spc="200" normalizeH="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522484" y="3754350"/>
            <a:ext cx="9144424" cy="1242000"/>
          </a:xfrm>
        </p:spPr>
        <p:txBody>
          <a:bodyPr/>
          <a:lstStyle>
            <a:lvl1pPr algn="ctr">
              <a:defRPr u="none" strike="noStrike" kern="1200" cap="none" spc="200" normalizeH="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>
          <a:xfrm>
            <a:off x="881063" y="5619750"/>
            <a:ext cx="2698750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>
          <a:xfrm>
            <a:off x="4116388" y="5619750"/>
            <a:ext cx="39592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>
          <a:xfrm>
            <a:off x="8610600" y="5619750"/>
            <a:ext cx="27019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129" y="4406900"/>
            <a:ext cx="1036368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129" y="2906713"/>
            <a:ext cx="1036368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3135D5-EED9-4434-ACCE-C9AA78162E50}" type="datetimeFigureOut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C00A86-9A24-42B8-B642-62BC4087C4D7}" type="slidenum"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任意多边形: 形状 43"/>
          <p:cNvSpPr/>
          <p:nvPr>
            <p:custDataLst>
              <p:tags r:id="rId2"/>
            </p:custDataLst>
          </p:nvPr>
        </p:nvSpPr>
        <p:spPr>
          <a:xfrm rot="2700000">
            <a:off x="5328444" y="2399506"/>
            <a:ext cx="1535113" cy="4600575"/>
          </a:xfrm>
          <a:custGeom>
            <a:avLst/>
            <a:gdLst>
              <a:gd name="connsiteX0" fmla="*/ 0 w 1721562"/>
              <a:gd name="connsiteY0" fmla="*/ 1680462 h 5160199"/>
              <a:gd name="connsiteX1" fmla="*/ 1680462 w 1721562"/>
              <a:gd name="connsiteY1" fmla="*/ 0 h 5160199"/>
              <a:gd name="connsiteX2" fmla="*/ 1704074 w 1721562"/>
              <a:gd name="connsiteY2" fmla="*/ 76067 h 5160199"/>
              <a:gd name="connsiteX3" fmla="*/ 1721562 w 1721562"/>
              <a:gd name="connsiteY3" fmla="*/ 249544 h 5160199"/>
              <a:gd name="connsiteX4" fmla="*/ 1721561 w 1721562"/>
              <a:gd name="connsiteY4" fmla="*/ 4299418 h 5160199"/>
              <a:gd name="connsiteX5" fmla="*/ 860780 w 1721562"/>
              <a:gd name="connsiteY5" fmla="*/ 5160199 h 5160199"/>
              <a:gd name="connsiteX6" fmla="*/ 860781 w 1721562"/>
              <a:gd name="connsiteY6" fmla="*/ 5160198 h 5160199"/>
              <a:gd name="connsiteX7" fmla="*/ 0 w 1721562"/>
              <a:gd name="connsiteY7" fmla="*/ 4299417 h 516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21562" h="5160199">
                <a:moveTo>
                  <a:pt x="0" y="1680462"/>
                </a:moveTo>
                <a:lnTo>
                  <a:pt x="1680462" y="0"/>
                </a:lnTo>
                <a:lnTo>
                  <a:pt x="1704074" y="76067"/>
                </a:lnTo>
                <a:cubicBezTo>
                  <a:pt x="1715541" y="132101"/>
                  <a:pt x="1721562" y="190119"/>
                  <a:pt x="1721562" y="249544"/>
                </a:cubicBezTo>
                <a:cubicBezTo>
                  <a:pt x="1721562" y="1599502"/>
                  <a:pt x="1721561" y="2949460"/>
                  <a:pt x="1721561" y="4299418"/>
                </a:cubicBezTo>
                <a:cubicBezTo>
                  <a:pt x="1721561" y="4774814"/>
                  <a:pt x="1336176" y="5160199"/>
                  <a:pt x="860780" y="5160199"/>
                </a:cubicBezTo>
                <a:lnTo>
                  <a:pt x="860781" y="5160198"/>
                </a:lnTo>
                <a:cubicBezTo>
                  <a:pt x="385385" y="5160198"/>
                  <a:pt x="0" y="4774813"/>
                  <a:pt x="0" y="4299417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  <p:sp>
        <p:nvSpPr>
          <p:cNvPr id="36" name="Freeform 10"/>
          <p:cNvSpPr/>
          <p:nvPr>
            <p:custDataLst>
              <p:tags r:id="rId3"/>
            </p:custDataLst>
          </p:nvPr>
        </p:nvSpPr>
        <p:spPr bwMode="auto">
          <a:xfrm>
            <a:off x="6497638" y="-3175"/>
            <a:ext cx="5694363" cy="6567488"/>
          </a:xfrm>
          <a:custGeom>
            <a:avLst/>
            <a:gdLst>
              <a:gd name="T0" fmla="*/ 1870 w 1870"/>
              <a:gd name="T1" fmla="*/ 0 h 2160"/>
              <a:gd name="T2" fmla="*/ 1047 w 1870"/>
              <a:gd name="T3" fmla="*/ 0 h 2160"/>
              <a:gd name="T4" fmla="*/ 310 w 1870"/>
              <a:gd name="T5" fmla="*/ 733 h 2160"/>
              <a:gd name="T6" fmla="*/ 310 w 1870"/>
              <a:gd name="T7" fmla="*/ 1850 h 2160"/>
              <a:gd name="T8" fmla="*/ 1432 w 1870"/>
              <a:gd name="T9" fmla="*/ 1850 h 2160"/>
              <a:gd name="T10" fmla="*/ 1870 w 1870"/>
              <a:gd name="T11" fmla="*/ 1414 h 2160"/>
              <a:gd name="T12" fmla="*/ 1870 w 1870"/>
              <a:gd name="T13" fmla="*/ 0 h 2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70" h="2160">
                <a:moveTo>
                  <a:pt x="1870" y="0"/>
                </a:moveTo>
                <a:cubicBezTo>
                  <a:pt x="1047" y="0"/>
                  <a:pt x="1047" y="0"/>
                  <a:pt x="1047" y="0"/>
                </a:cubicBezTo>
                <a:cubicBezTo>
                  <a:pt x="310" y="733"/>
                  <a:pt x="310" y="733"/>
                  <a:pt x="310" y="733"/>
                </a:cubicBezTo>
                <a:cubicBezTo>
                  <a:pt x="0" y="1042"/>
                  <a:pt x="0" y="1542"/>
                  <a:pt x="310" y="1850"/>
                </a:cubicBezTo>
                <a:cubicBezTo>
                  <a:pt x="619" y="2160"/>
                  <a:pt x="1122" y="2160"/>
                  <a:pt x="1432" y="1850"/>
                </a:cubicBezTo>
                <a:cubicBezTo>
                  <a:pt x="1870" y="1414"/>
                  <a:pt x="1870" y="1414"/>
                  <a:pt x="1870" y="1414"/>
                </a:cubicBezTo>
                <a:cubicBezTo>
                  <a:pt x="1870" y="0"/>
                  <a:pt x="1870" y="0"/>
                  <a:pt x="187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fontAlgn="base"/>
            <a:endParaRPr lang="zh-CN" altLang="en-US" sz="1350" strike="noStrike" noProof="1"/>
          </a:p>
        </p:txBody>
      </p:sp>
      <p:sp>
        <p:nvSpPr>
          <p:cNvPr id="37" name="Freeform 11"/>
          <p:cNvSpPr/>
          <p:nvPr>
            <p:custDataLst>
              <p:tags r:id="rId4"/>
            </p:custDataLst>
          </p:nvPr>
        </p:nvSpPr>
        <p:spPr bwMode="auto">
          <a:xfrm>
            <a:off x="5341938" y="-3175"/>
            <a:ext cx="6850063" cy="6567488"/>
          </a:xfrm>
          <a:custGeom>
            <a:avLst/>
            <a:gdLst>
              <a:gd name="T0" fmla="*/ 2250 w 2250"/>
              <a:gd name="T1" fmla="*/ 0 h 2160"/>
              <a:gd name="T2" fmla="*/ 1047 w 2250"/>
              <a:gd name="T3" fmla="*/ 0 h 2160"/>
              <a:gd name="T4" fmla="*/ 310 w 2250"/>
              <a:gd name="T5" fmla="*/ 733 h 2160"/>
              <a:gd name="T6" fmla="*/ 310 w 2250"/>
              <a:gd name="T7" fmla="*/ 1850 h 2160"/>
              <a:gd name="T8" fmla="*/ 1432 w 2250"/>
              <a:gd name="T9" fmla="*/ 1850 h 2160"/>
              <a:gd name="T10" fmla="*/ 2250 w 2250"/>
              <a:gd name="T11" fmla="*/ 1035 h 2160"/>
              <a:gd name="T12" fmla="*/ 2250 w 2250"/>
              <a:gd name="T13" fmla="*/ 0 h 2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50" h="2160">
                <a:moveTo>
                  <a:pt x="2250" y="0"/>
                </a:moveTo>
                <a:cubicBezTo>
                  <a:pt x="1047" y="0"/>
                  <a:pt x="1047" y="0"/>
                  <a:pt x="1047" y="0"/>
                </a:cubicBezTo>
                <a:cubicBezTo>
                  <a:pt x="310" y="733"/>
                  <a:pt x="310" y="733"/>
                  <a:pt x="310" y="733"/>
                </a:cubicBezTo>
                <a:cubicBezTo>
                  <a:pt x="0" y="1042"/>
                  <a:pt x="0" y="1542"/>
                  <a:pt x="310" y="1850"/>
                </a:cubicBezTo>
                <a:cubicBezTo>
                  <a:pt x="620" y="2160"/>
                  <a:pt x="1122" y="2160"/>
                  <a:pt x="1432" y="1850"/>
                </a:cubicBezTo>
                <a:cubicBezTo>
                  <a:pt x="2250" y="1035"/>
                  <a:pt x="2250" y="1035"/>
                  <a:pt x="2250" y="1035"/>
                </a:cubicBezTo>
                <a:cubicBezTo>
                  <a:pt x="2250" y="0"/>
                  <a:pt x="2250" y="0"/>
                  <a:pt x="2250" y="0"/>
                </a:cubicBezTo>
                <a:close/>
              </a:path>
            </a:pathLst>
          </a:custGeom>
          <a:blipFill>
            <a:blip r:embed="rId5" cstate="email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fontAlgn="base"/>
            <a:endParaRPr lang="zh-CN" altLang="en-US" sz="1350" strike="noStrike" noProof="1"/>
          </a:p>
        </p:txBody>
      </p:sp>
      <p:sp>
        <p:nvSpPr>
          <p:cNvPr id="9" name="矩形 8"/>
          <p:cNvSpPr/>
          <p:nvPr>
            <p:custDataLst>
              <p:tags r:id="rId6"/>
            </p:custDataLst>
          </p:nvPr>
        </p:nvSpPr>
        <p:spPr>
          <a:xfrm>
            <a:off x="784225" y="5091113"/>
            <a:ext cx="460375" cy="920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  <p:cxnSp>
        <p:nvCxnSpPr>
          <p:cNvPr id="6" name="直接连接符 5"/>
          <p:cNvCxnSpPr/>
          <p:nvPr userDrawn="1">
            <p:custDataLst>
              <p:tags r:id="rId7"/>
            </p:custDataLst>
          </p:nvPr>
        </p:nvCxnSpPr>
        <p:spPr>
          <a:xfrm>
            <a:off x="628650" y="2811463"/>
            <a:ext cx="528638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01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530250" y="2232025"/>
            <a:ext cx="5354568" cy="485140"/>
          </a:xfrm>
        </p:spPr>
        <p:txBody>
          <a:bodyPr lIns="90000" tIns="0" rIns="90000" bIns="46800" anchor="t" anchorCtr="0">
            <a:normAutofit/>
          </a:bodyPr>
          <a:lstStyle>
            <a:lvl1pPr marL="0" indent="0" algn="l">
              <a:buNone/>
              <a:defRPr sz="2400" u="none" strike="noStrike" kern="1200" cap="none" spc="150" normalizeH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sp>
        <p:nvSpPr>
          <p:cNvPr id="9802" name="标题 1"/>
          <p:cNvSpPr>
            <a:spLocks noGrp="1"/>
          </p:cNvSpPr>
          <p:nvPr>
            <p:ph type="ctrTitle" hasCustomPrompt="1"/>
          </p:nvPr>
        </p:nvSpPr>
        <p:spPr>
          <a:xfrm>
            <a:off x="530250" y="962660"/>
            <a:ext cx="5354568" cy="1250950"/>
          </a:xfrm>
        </p:spPr>
        <p:txBody>
          <a:bodyPr lIns="36000" tIns="46800" rIns="90000" bIns="0" anchor="b" anchorCtr="0">
            <a:normAutofit/>
          </a:bodyPr>
          <a:lstStyle>
            <a:lvl1pPr algn="l">
              <a:defRPr sz="66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itchFamily="18" charset="-122"/>
                <a:cs typeface="Arial" panose="020B0604020202020204" pitchFamily="34" charset="0"/>
              </a:defRPr>
            </a:lvl1pPr>
          </a:lstStyle>
          <a:p>
            <a:pPr fontAlgn="auto"/>
            <a:r>
              <a:rPr lang="zh-CN" altLang="en-US" strike="noStrike" noProof="1" dirty="0"/>
              <a:t>单击编辑标题</a:t>
            </a:r>
            <a:endParaRPr lang="zh-CN" altLang="en-US" strike="noStrike" noProof="1" dirty="0"/>
          </a:p>
        </p:txBody>
      </p:sp>
      <p:sp>
        <p:nvSpPr>
          <p:cNvPr id="12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530250" y="2905760"/>
            <a:ext cx="2918595" cy="439420"/>
          </a:xfrm>
        </p:spPr>
        <p:txBody>
          <a:bodyPr vert="horz" lIns="90000" tIns="46800" rIns="90000" bIns="46800" anchor="ctr">
            <a:normAutofit/>
          </a:bodyPr>
          <a:lstStyle>
            <a:lvl1pPr marL="0" indent="0" algn="l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150" normalizeH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13" name="文本占位符 13"/>
          <p:cNvSpPr>
            <a:spLocks noGrp="1"/>
          </p:cNvSpPr>
          <p:nvPr>
            <p:ph type="body" sz="quarter" idx="11" hasCustomPrompt="1"/>
          </p:nvPr>
        </p:nvSpPr>
        <p:spPr>
          <a:xfrm>
            <a:off x="530250" y="3379470"/>
            <a:ext cx="2918595" cy="439420"/>
          </a:xfrm>
        </p:spPr>
        <p:txBody>
          <a:bodyPr vert="horz" lIns="90000" tIns="46800" rIns="90000" bIns="46800" anchor="ctr">
            <a:normAutofit/>
          </a:bodyPr>
          <a:lstStyle>
            <a:lvl1pPr marL="0" indent="0" algn="l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150" normalizeH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fontAlgn="auto"/>
            <a:r>
              <a:rPr lang="zh-CN" altLang="en-US" strike="noStrike" noProof="1" dirty="0"/>
              <a:t>编辑文本</a:t>
            </a:r>
            <a:endParaRPr lang="zh-CN" altLang="en-US" strike="noStrike" noProof="1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2"/>
            <p:custDataLst>
              <p:tags r:id="rId8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3"/>
            <p:custDataLst>
              <p:tags r:id="rId9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4"/>
            <p:custDataLst>
              <p:tags r:id="rId10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9" name="组合 16"/>
          <p:cNvGrpSpPr/>
          <p:nvPr userDrawn="1"/>
        </p:nvGrpSpPr>
        <p:grpSpPr>
          <a:xfrm>
            <a:off x="0" y="-3175"/>
            <a:ext cx="12192000" cy="6861175"/>
            <a:chOff x="0" y="-3175"/>
            <a:chExt cx="12192000" cy="6861175"/>
          </a:xfrm>
        </p:grpSpPr>
        <p:sp>
          <p:nvSpPr>
            <p:cNvPr id="18" name="Freeform 10"/>
            <p:cNvSpPr/>
            <p:nvPr userDrawn="1">
              <p:custDataLst>
                <p:tags r:id="rId2"/>
              </p:custDataLst>
            </p:nvPr>
          </p:nvSpPr>
          <p:spPr bwMode="auto">
            <a:xfrm rot="10800000">
              <a:off x="0" y="5481106"/>
              <a:ext cx="1193800" cy="1376894"/>
            </a:xfrm>
            <a:custGeom>
              <a:avLst/>
              <a:gdLst>
                <a:gd name="T0" fmla="*/ 1870 w 1870"/>
                <a:gd name="T1" fmla="*/ 0 h 2160"/>
                <a:gd name="T2" fmla="*/ 1047 w 1870"/>
                <a:gd name="T3" fmla="*/ 0 h 2160"/>
                <a:gd name="T4" fmla="*/ 310 w 1870"/>
                <a:gd name="T5" fmla="*/ 733 h 2160"/>
                <a:gd name="T6" fmla="*/ 310 w 1870"/>
                <a:gd name="T7" fmla="*/ 1850 h 2160"/>
                <a:gd name="T8" fmla="*/ 1432 w 1870"/>
                <a:gd name="T9" fmla="*/ 1850 h 2160"/>
                <a:gd name="T10" fmla="*/ 1870 w 1870"/>
                <a:gd name="T11" fmla="*/ 1414 h 2160"/>
                <a:gd name="T12" fmla="*/ 1870 w 1870"/>
                <a:gd name="T13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0" h="2160">
                  <a:moveTo>
                    <a:pt x="1870" y="0"/>
                  </a:moveTo>
                  <a:cubicBezTo>
                    <a:pt x="1047" y="0"/>
                    <a:pt x="1047" y="0"/>
                    <a:pt x="1047" y="0"/>
                  </a:cubicBezTo>
                  <a:cubicBezTo>
                    <a:pt x="310" y="733"/>
                    <a:pt x="310" y="733"/>
                    <a:pt x="310" y="733"/>
                  </a:cubicBezTo>
                  <a:cubicBezTo>
                    <a:pt x="0" y="1042"/>
                    <a:pt x="0" y="1542"/>
                    <a:pt x="310" y="1850"/>
                  </a:cubicBezTo>
                  <a:cubicBezTo>
                    <a:pt x="619" y="2160"/>
                    <a:pt x="1122" y="2160"/>
                    <a:pt x="1432" y="1850"/>
                  </a:cubicBezTo>
                  <a:cubicBezTo>
                    <a:pt x="1870" y="1414"/>
                    <a:pt x="1870" y="1414"/>
                    <a:pt x="1870" y="1414"/>
                  </a:cubicBezTo>
                  <a:cubicBezTo>
                    <a:pt x="1870" y="0"/>
                    <a:pt x="1870" y="0"/>
                    <a:pt x="187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fontAlgn="base"/>
              <a:endParaRPr lang="zh-CN" altLang="en-US" sz="1350" strike="noStrike" noProof="1"/>
            </a:p>
          </p:txBody>
        </p:sp>
        <p:sp>
          <p:nvSpPr>
            <p:cNvPr id="19" name="Freeform 10"/>
            <p:cNvSpPr/>
            <p:nvPr userDrawn="1">
              <p:custDataLst>
                <p:tags r:id="rId3"/>
              </p:custDataLst>
            </p:nvPr>
          </p:nvSpPr>
          <p:spPr bwMode="auto">
            <a:xfrm>
              <a:off x="10998200" y="-3175"/>
              <a:ext cx="1193800" cy="1376894"/>
            </a:xfrm>
            <a:custGeom>
              <a:avLst/>
              <a:gdLst>
                <a:gd name="T0" fmla="*/ 1870 w 1870"/>
                <a:gd name="T1" fmla="*/ 0 h 2160"/>
                <a:gd name="T2" fmla="*/ 1047 w 1870"/>
                <a:gd name="T3" fmla="*/ 0 h 2160"/>
                <a:gd name="T4" fmla="*/ 310 w 1870"/>
                <a:gd name="T5" fmla="*/ 733 h 2160"/>
                <a:gd name="T6" fmla="*/ 310 w 1870"/>
                <a:gd name="T7" fmla="*/ 1850 h 2160"/>
                <a:gd name="T8" fmla="*/ 1432 w 1870"/>
                <a:gd name="T9" fmla="*/ 1850 h 2160"/>
                <a:gd name="T10" fmla="*/ 1870 w 1870"/>
                <a:gd name="T11" fmla="*/ 1414 h 2160"/>
                <a:gd name="T12" fmla="*/ 1870 w 1870"/>
                <a:gd name="T13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0" h="2160">
                  <a:moveTo>
                    <a:pt x="1870" y="0"/>
                  </a:moveTo>
                  <a:cubicBezTo>
                    <a:pt x="1047" y="0"/>
                    <a:pt x="1047" y="0"/>
                    <a:pt x="1047" y="0"/>
                  </a:cubicBezTo>
                  <a:cubicBezTo>
                    <a:pt x="310" y="733"/>
                    <a:pt x="310" y="733"/>
                    <a:pt x="310" y="733"/>
                  </a:cubicBezTo>
                  <a:cubicBezTo>
                    <a:pt x="0" y="1042"/>
                    <a:pt x="0" y="1542"/>
                    <a:pt x="310" y="1850"/>
                  </a:cubicBezTo>
                  <a:cubicBezTo>
                    <a:pt x="619" y="2160"/>
                    <a:pt x="1122" y="2160"/>
                    <a:pt x="1432" y="1850"/>
                  </a:cubicBezTo>
                  <a:cubicBezTo>
                    <a:pt x="1870" y="1414"/>
                    <a:pt x="1870" y="1414"/>
                    <a:pt x="1870" y="1414"/>
                  </a:cubicBezTo>
                  <a:cubicBezTo>
                    <a:pt x="1870" y="0"/>
                    <a:pt x="1870" y="0"/>
                    <a:pt x="187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fontAlgn="base"/>
              <a:endParaRPr lang="zh-CN" altLang="en-US" sz="1350" strike="noStrike" noProof="1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14" y="399731"/>
            <a:ext cx="10852741" cy="485467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914" y="952508"/>
            <a:ext cx="10852741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userDrawn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3" name="组合 7"/>
          <p:cNvGrpSpPr/>
          <p:nvPr/>
        </p:nvGrpSpPr>
        <p:grpSpPr>
          <a:xfrm>
            <a:off x="4348163" y="-3175"/>
            <a:ext cx="8350250" cy="5834063"/>
            <a:chOff x="4348408" y="-3175"/>
            <a:chExt cx="8349447" cy="5833758"/>
          </a:xfrm>
        </p:grpSpPr>
        <p:sp>
          <p:nvSpPr>
            <p:cNvPr id="6" name="Freeform 11"/>
            <p:cNvSpPr/>
            <p:nvPr>
              <p:custDataLst>
                <p:tags r:id="rId2"/>
              </p:custDataLst>
            </p:nvPr>
          </p:nvSpPr>
          <p:spPr bwMode="auto">
            <a:xfrm>
              <a:off x="8069380" y="1878159"/>
              <a:ext cx="4122620" cy="3952424"/>
            </a:xfrm>
            <a:custGeom>
              <a:avLst/>
              <a:gdLst>
                <a:gd name="T0" fmla="*/ 2250 w 2250"/>
                <a:gd name="T1" fmla="*/ 0 h 2160"/>
                <a:gd name="T2" fmla="*/ 1047 w 2250"/>
                <a:gd name="T3" fmla="*/ 0 h 2160"/>
                <a:gd name="T4" fmla="*/ 310 w 2250"/>
                <a:gd name="T5" fmla="*/ 733 h 2160"/>
                <a:gd name="T6" fmla="*/ 310 w 2250"/>
                <a:gd name="T7" fmla="*/ 1850 h 2160"/>
                <a:gd name="T8" fmla="*/ 1432 w 2250"/>
                <a:gd name="T9" fmla="*/ 1850 h 2160"/>
                <a:gd name="T10" fmla="*/ 2250 w 2250"/>
                <a:gd name="T11" fmla="*/ 1035 h 2160"/>
                <a:gd name="T12" fmla="*/ 2250 w 2250"/>
                <a:gd name="T13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50" h="2160">
                  <a:moveTo>
                    <a:pt x="2250" y="0"/>
                  </a:moveTo>
                  <a:cubicBezTo>
                    <a:pt x="1047" y="0"/>
                    <a:pt x="1047" y="0"/>
                    <a:pt x="1047" y="0"/>
                  </a:cubicBezTo>
                  <a:cubicBezTo>
                    <a:pt x="310" y="733"/>
                    <a:pt x="310" y="733"/>
                    <a:pt x="310" y="733"/>
                  </a:cubicBezTo>
                  <a:cubicBezTo>
                    <a:pt x="0" y="1042"/>
                    <a:pt x="0" y="1542"/>
                    <a:pt x="310" y="1850"/>
                  </a:cubicBezTo>
                  <a:cubicBezTo>
                    <a:pt x="620" y="2160"/>
                    <a:pt x="1122" y="2160"/>
                    <a:pt x="1432" y="1850"/>
                  </a:cubicBezTo>
                  <a:cubicBezTo>
                    <a:pt x="2250" y="1035"/>
                    <a:pt x="2250" y="1035"/>
                    <a:pt x="2250" y="1035"/>
                  </a:cubicBezTo>
                  <a:cubicBezTo>
                    <a:pt x="2250" y="0"/>
                    <a:pt x="2250" y="0"/>
                    <a:pt x="2250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fontAlgn="base"/>
              <a:endParaRPr lang="zh-CN" altLang="en-US" sz="1350" strike="noStrike" noProof="1"/>
            </a:p>
          </p:txBody>
        </p:sp>
        <p:sp>
          <p:nvSpPr>
            <p:cNvPr id="4" name="任意多边形: 形状 3"/>
            <p:cNvSpPr/>
            <p:nvPr>
              <p:custDataLst>
                <p:tags r:id="rId3"/>
              </p:custDataLst>
            </p:nvPr>
          </p:nvSpPr>
          <p:spPr>
            <a:xfrm rot="2700000">
              <a:off x="7130345" y="-2260392"/>
              <a:ext cx="2785570" cy="8349447"/>
            </a:xfrm>
            <a:custGeom>
              <a:avLst/>
              <a:gdLst>
                <a:gd name="connsiteX0" fmla="*/ 0 w 1721562"/>
                <a:gd name="connsiteY0" fmla="*/ 1680462 h 5160199"/>
                <a:gd name="connsiteX1" fmla="*/ 1680462 w 1721562"/>
                <a:gd name="connsiteY1" fmla="*/ 0 h 5160199"/>
                <a:gd name="connsiteX2" fmla="*/ 1704074 w 1721562"/>
                <a:gd name="connsiteY2" fmla="*/ 76067 h 5160199"/>
                <a:gd name="connsiteX3" fmla="*/ 1721562 w 1721562"/>
                <a:gd name="connsiteY3" fmla="*/ 249544 h 5160199"/>
                <a:gd name="connsiteX4" fmla="*/ 1721561 w 1721562"/>
                <a:gd name="connsiteY4" fmla="*/ 4299418 h 5160199"/>
                <a:gd name="connsiteX5" fmla="*/ 860780 w 1721562"/>
                <a:gd name="connsiteY5" fmla="*/ 5160199 h 5160199"/>
                <a:gd name="connsiteX6" fmla="*/ 860781 w 1721562"/>
                <a:gd name="connsiteY6" fmla="*/ 5160198 h 5160199"/>
                <a:gd name="connsiteX7" fmla="*/ 0 w 1721562"/>
                <a:gd name="connsiteY7" fmla="*/ 4299417 h 5160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21562" h="5160199">
                  <a:moveTo>
                    <a:pt x="0" y="1680462"/>
                  </a:moveTo>
                  <a:lnTo>
                    <a:pt x="1680462" y="0"/>
                  </a:lnTo>
                  <a:lnTo>
                    <a:pt x="1704074" y="76067"/>
                  </a:lnTo>
                  <a:cubicBezTo>
                    <a:pt x="1715541" y="132101"/>
                    <a:pt x="1721562" y="190119"/>
                    <a:pt x="1721562" y="249544"/>
                  </a:cubicBezTo>
                  <a:cubicBezTo>
                    <a:pt x="1721562" y="1599502"/>
                    <a:pt x="1721561" y="2949460"/>
                    <a:pt x="1721561" y="4299418"/>
                  </a:cubicBezTo>
                  <a:cubicBezTo>
                    <a:pt x="1721561" y="4774814"/>
                    <a:pt x="1336176" y="5160199"/>
                    <a:pt x="860780" y="5160199"/>
                  </a:cubicBezTo>
                  <a:lnTo>
                    <a:pt x="860781" y="5160198"/>
                  </a:lnTo>
                  <a:cubicBezTo>
                    <a:pt x="385385" y="5160198"/>
                    <a:pt x="0" y="4774813"/>
                    <a:pt x="0" y="4299417"/>
                  </a:cubicBezTo>
                  <a:close/>
                </a:path>
              </a:pathLst>
            </a:custGeom>
            <a:solidFill>
              <a:schemeClr val="tx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/>
            </a:p>
          </p:txBody>
        </p:sp>
        <p:sp>
          <p:nvSpPr>
            <p:cNvPr id="5" name="Freeform 11"/>
            <p:cNvSpPr/>
            <p:nvPr>
              <p:custDataLst>
                <p:tags r:id="rId4"/>
              </p:custDataLst>
            </p:nvPr>
          </p:nvSpPr>
          <p:spPr bwMode="auto">
            <a:xfrm>
              <a:off x="6424377" y="-3175"/>
              <a:ext cx="5767623" cy="5529517"/>
            </a:xfrm>
            <a:custGeom>
              <a:avLst/>
              <a:gdLst>
                <a:gd name="T0" fmla="*/ 2250 w 2250"/>
                <a:gd name="T1" fmla="*/ 0 h 2160"/>
                <a:gd name="T2" fmla="*/ 1047 w 2250"/>
                <a:gd name="T3" fmla="*/ 0 h 2160"/>
                <a:gd name="T4" fmla="*/ 310 w 2250"/>
                <a:gd name="T5" fmla="*/ 733 h 2160"/>
                <a:gd name="T6" fmla="*/ 310 w 2250"/>
                <a:gd name="T7" fmla="*/ 1850 h 2160"/>
                <a:gd name="T8" fmla="*/ 1432 w 2250"/>
                <a:gd name="T9" fmla="*/ 1850 h 2160"/>
                <a:gd name="T10" fmla="*/ 2250 w 2250"/>
                <a:gd name="T11" fmla="*/ 1035 h 2160"/>
                <a:gd name="T12" fmla="*/ 2250 w 2250"/>
                <a:gd name="T13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50" h="2160">
                  <a:moveTo>
                    <a:pt x="2250" y="0"/>
                  </a:moveTo>
                  <a:cubicBezTo>
                    <a:pt x="1047" y="0"/>
                    <a:pt x="1047" y="0"/>
                    <a:pt x="1047" y="0"/>
                  </a:cubicBezTo>
                  <a:cubicBezTo>
                    <a:pt x="310" y="733"/>
                    <a:pt x="310" y="733"/>
                    <a:pt x="310" y="733"/>
                  </a:cubicBezTo>
                  <a:cubicBezTo>
                    <a:pt x="0" y="1042"/>
                    <a:pt x="0" y="1542"/>
                    <a:pt x="310" y="1850"/>
                  </a:cubicBezTo>
                  <a:cubicBezTo>
                    <a:pt x="620" y="2160"/>
                    <a:pt x="1122" y="2160"/>
                    <a:pt x="1432" y="1850"/>
                  </a:cubicBezTo>
                  <a:cubicBezTo>
                    <a:pt x="2250" y="1035"/>
                    <a:pt x="2250" y="1035"/>
                    <a:pt x="2250" y="1035"/>
                  </a:cubicBezTo>
                  <a:cubicBezTo>
                    <a:pt x="2250" y="0"/>
                    <a:pt x="2250" y="0"/>
                    <a:pt x="22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fontAlgn="base"/>
              <a:endParaRPr lang="zh-CN" altLang="en-US" sz="1350" strike="noStrike" noProof="1"/>
            </a:p>
          </p:txBody>
        </p:sp>
      </p:grpSp>
      <p:sp>
        <p:nvSpPr>
          <p:cNvPr id="20" name="标题 1"/>
          <p:cNvSpPr>
            <a:spLocks noGrp="1"/>
          </p:cNvSpPr>
          <p:nvPr>
            <p:ph type="title" hasCustomPrompt="1"/>
          </p:nvPr>
        </p:nvSpPr>
        <p:spPr>
          <a:xfrm>
            <a:off x="1232509" y="2928317"/>
            <a:ext cx="4841133" cy="895350"/>
          </a:xfrm>
        </p:spPr>
        <p:txBody>
          <a:bodyPr lIns="90000" tIns="46800" rIns="90000" bIns="46800" anchor="b">
            <a:normAutofit/>
          </a:bodyPr>
          <a:lstStyle>
            <a:lvl1pPr algn="r">
              <a:defRPr sz="4000" b="1" baseline="0">
                <a:solidFill>
                  <a:schemeClr val="accent1"/>
                </a:solidFill>
                <a:latin typeface="Arial" panose="020B0604020202020204" pitchFamily="34" charset="0"/>
                <a:ea typeface="汉仪旗黑-85S" pitchFamily="18" charset="-122"/>
                <a:cs typeface="Arial" panose="020B0604020202020204" pitchFamily="34" charset="0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21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232445" y="3876675"/>
            <a:ext cx="4842314" cy="1015623"/>
          </a:xfrm>
        </p:spPr>
        <p:txBody>
          <a:bodyPr lIns="90000" tIns="46800" rIns="90000" bIns="46800" anchor="t">
            <a:norm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en-US" strike="noStrike" noProof="1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7" name="组合 11"/>
          <p:cNvGrpSpPr/>
          <p:nvPr userDrawn="1"/>
        </p:nvGrpSpPr>
        <p:grpSpPr>
          <a:xfrm>
            <a:off x="0" y="-3175"/>
            <a:ext cx="12192000" cy="6861175"/>
            <a:chOff x="0" y="-3175"/>
            <a:chExt cx="12192000" cy="6861175"/>
          </a:xfrm>
        </p:grpSpPr>
        <p:sp>
          <p:nvSpPr>
            <p:cNvPr id="13" name="Freeform 10"/>
            <p:cNvSpPr/>
            <p:nvPr userDrawn="1">
              <p:custDataLst>
                <p:tags r:id="rId2"/>
              </p:custDataLst>
            </p:nvPr>
          </p:nvSpPr>
          <p:spPr bwMode="auto">
            <a:xfrm rot="10800000">
              <a:off x="0" y="5481106"/>
              <a:ext cx="1193800" cy="1376894"/>
            </a:xfrm>
            <a:custGeom>
              <a:avLst/>
              <a:gdLst>
                <a:gd name="T0" fmla="*/ 1870 w 1870"/>
                <a:gd name="T1" fmla="*/ 0 h 2160"/>
                <a:gd name="T2" fmla="*/ 1047 w 1870"/>
                <a:gd name="T3" fmla="*/ 0 h 2160"/>
                <a:gd name="T4" fmla="*/ 310 w 1870"/>
                <a:gd name="T5" fmla="*/ 733 h 2160"/>
                <a:gd name="T6" fmla="*/ 310 w 1870"/>
                <a:gd name="T7" fmla="*/ 1850 h 2160"/>
                <a:gd name="T8" fmla="*/ 1432 w 1870"/>
                <a:gd name="T9" fmla="*/ 1850 h 2160"/>
                <a:gd name="T10" fmla="*/ 1870 w 1870"/>
                <a:gd name="T11" fmla="*/ 1414 h 2160"/>
                <a:gd name="T12" fmla="*/ 1870 w 1870"/>
                <a:gd name="T13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0" h="2160">
                  <a:moveTo>
                    <a:pt x="1870" y="0"/>
                  </a:moveTo>
                  <a:cubicBezTo>
                    <a:pt x="1047" y="0"/>
                    <a:pt x="1047" y="0"/>
                    <a:pt x="1047" y="0"/>
                  </a:cubicBezTo>
                  <a:cubicBezTo>
                    <a:pt x="310" y="733"/>
                    <a:pt x="310" y="733"/>
                    <a:pt x="310" y="733"/>
                  </a:cubicBezTo>
                  <a:cubicBezTo>
                    <a:pt x="0" y="1042"/>
                    <a:pt x="0" y="1542"/>
                    <a:pt x="310" y="1850"/>
                  </a:cubicBezTo>
                  <a:cubicBezTo>
                    <a:pt x="619" y="2160"/>
                    <a:pt x="1122" y="2160"/>
                    <a:pt x="1432" y="1850"/>
                  </a:cubicBezTo>
                  <a:cubicBezTo>
                    <a:pt x="1870" y="1414"/>
                    <a:pt x="1870" y="1414"/>
                    <a:pt x="1870" y="1414"/>
                  </a:cubicBezTo>
                  <a:cubicBezTo>
                    <a:pt x="1870" y="0"/>
                    <a:pt x="1870" y="0"/>
                    <a:pt x="187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fontAlgn="base"/>
              <a:endParaRPr lang="zh-CN" altLang="en-US" sz="1350" strike="noStrike" noProof="1"/>
            </a:p>
          </p:txBody>
        </p:sp>
        <p:sp>
          <p:nvSpPr>
            <p:cNvPr id="14" name="Freeform 10"/>
            <p:cNvSpPr/>
            <p:nvPr userDrawn="1">
              <p:custDataLst>
                <p:tags r:id="rId3"/>
              </p:custDataLst>
            </p:nvPr>
          </p:nvSpPr>
          <p:spPr bwMode="auto">
            <a:xfrm>
              <a:off x="10998200" y="-3175"/>
              <a:ext cx="1193800" cy="1376894"/>
            </a:xfrm>
            <a:custGeom>
              <a:avLst/>
              <a:gdLst>
                <a:gd name="T0" fmla="*/ 1870 w 1870"/>
                <a:gd name="T1" fmla="*/ 0 h 2160"/>
                <a:gd name="T2" fmla="*/ 1047 w 1870"/>
                <a:gd name="T3" fmla="*/ 0 h 2160"/>
                <a:gd name="T4" fmla="*/ 310 w 1870"/>
                <a:gd name="T5" fmla="*/ 733 h 2160"/>
                <a:gd name="T6" fmla="*/ 310 w 1870"/>
                <a:gd name="T7" fmla="*/ 1850 h 2160"/>
                <a:gd name="T8" fmla="*/ 1432 w 1870"/>
                <a:gd name="T9" fmla="*/ 1850 h 2160"/>
                <a:gd name="T10" fmla="*/ 1870 w 1870"/>
                <a:gd name="T11" fmla="*/ 1414 h 2160"/>
                <a:gd name="T12" fmla="*/ 1870 w 1870"/>
                <a:gd name="T13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0" h="2160">
                  <a:moveTo>
                    <a:pt x="1870" y="0"/>
                  </a:moveTo>
                  <a:cubicBezTo>
                    <a:pt x="1047" y="0"/>
                    <a:pt x="1047" y="0"/>
                    <a:pt x="1047" y="0"/>
                  </a:cubicBezTo>
                  <a:cubicBezTo>
                    <a:pt x="310" y="733"/>
                    <a:pt x="310" y="733"/>
                    <a:pt x="310" y="733"/>
                  </a:cubicBezTo>
                  <a:cubicBezTo>
                    <a:pt x="0" y="1042"/>
                    <a:pt x="0" y="1542"/>
                    <a:pt x="310" y="1850"/>
                  </a:cubicBezTo>
                  <a:cubicBezTo>
                    <a:pt x="619" y="2160"/>
                    <a:pt x="1122" y="2160"/>
                    <a:pt x="1432" y="1850"/>
                  </a:cubicBezTo>
                  <a:cubicBezTo>
                    <a:pt x="1870" y="1414"/>
                    <a:pt x="1870" y="1414"/>
                    <a:pt x="1870" y="1414"/>
                  </a:cubicBezTo>
                  <a:cubicBezTo>
                    <a:pt x="1870" y="0"/>
                    <a:pt x="1870" y="0"/>
                    <a:pt x="187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fontAlgn="base"/>
              <a:endParaRPr lang="zh-CN" altLang="en-US" sz="1350" strike="noStrike" noProof="1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14" y="443234"/>
            <a:ext cx="10852741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62" y="952508"/>
            <a:ext cx="5283488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9167" y="952508"/>
            <a:ext cx="5283488" cy="5388907"/>
          </a:xfrm>
        </p:spPr>
        <p:txBody>
          <a:bodyPr>
            <a:noAutofit/>
          </a:bodyPr>
          <a:lstStyle>
            <a:lvl1pPr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1" name="组合 13"/>
          <p:cNvGrpSpPr/>
          <p:nvPr userDrawn="1"/>
        </p:nvGrpSpPr>
        <p:grpSpPr>
          <a:xfrm>
            <a:off x="0" y="-3175"/>
            <a:ext cx="12192000" cy="6861175"/>
            <a:chOff x="0" y="-3175"/>
            <a:chExt cx="12192000" cy="6861175"/>
          </a:xfrm>
        </p:grpSpPr>
        <p:sp>
          <p:nvSpPr>
            <p:cNvPr id="15" name="Freeform 10"/>
            <p:cNvSpPr/>
            <p:nvPr userDrawn="1">
              <p:custDataLst>
                <p:tags r:id="rId2"/>
              </p:custDataLst>
            </p:nvPr>
          </p:nvSpPr>
          <p:spPr bwMode="auto">
            <a:xfrm rot="10800000">
              <a:off x="0" y="5481106"/>
              <a:ext cx="1193800" cy="1376894"/>
            </a:xfrm>
            <a:custGeom>
              <a:avLst/>
              <a:gdLst>
                <a:gd name="T0" fmla="*/ 1870 w 1870"/>
                <a:gd name="T1" fmla="*/ 0 h 2160"/>
                <a:gd name="T2" fmla="*/ 1047 w 1870"/>
                <a:gd name="T3" fmla="*/ 0 h 2160"/>
                <a:gd name="T4" fmla="*/ 310 w 1870"/>
                <a:gd name="T5" fmla="*/ 733 h 2160"/>
                <a:gd name="T6" fmla="*/ 310 w 1870"/>
                <a:gd name="T7" fmla="*/ 1850 h 2160"/>
                <a:gd name="T8" fmla="*/ 1432 w 1870"/>
                <a:gd name="T9" fmla="*/ 1850 h 2160"/>
                <a:gd name="T10" fmla="*/ 1870 w 1870"/>
                <a:gd name="T11" fmla="*/ 1414 h 2160"/>
                <a:gd name="T12" fmla="*/ 1870 w 1870"/>
                <a:gd name="T13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0" h="2160">
                  <a:moveTo>
                    <a:pt x="1870" y="0"/>
                  </a:moveTo>
                  <a:cubicBezTo>
                    <a:pt x="1047" y="0"/>
                    <a:pt x="1047" y="0"/>
                    <a:pt x="1047" y="0"/>
                  </a:cubicBezTo>
                  <a:cubicBezTo>
                    <a:pt x="310" y="733"/>
                    <a:pt x="310" y="733"/>
                    <a:pt x="310" y="733"/>
                  </a:cubicBezTo>
                  <a:cubicBezTo>
                    <a:pt x="0" y="1042"/>
                    <a:pt x="0" y="1542"/>
                    <a:pt x="310" y="1850"/>
                  </a:cubicBezTo>
                  <a:cubicBezTo>
                    <a:pt x="619" y="2160"/>
                    <a:pt x="1122" y="2160"/>
                    <a:pt x="1432" y="1850"/>
                  </a:cubicBezTo>
                  <a:cubicBezTo>
                    <a:pt x="1870" y="1414"/>
                    <a:pt x="1870" y="1414"/>
                    <a:pt x="1870" y="1414"/>
                  </a:cubicBezTo>
                  <a:cubicBezTo>
                    <a:pt x="1870" y="0"/>
                    <a:pt x="1870" y="0"/>
                    <a:pt x="187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fontAlgn="base"/>
              <a:endParaRPr lang="zh-CN" altLang="en-US" sz="1350" strike="noStrike" noProof="1"/>
            </a:p>
          </p:txBody>
        </p:sp>
        <p:sp>
          <p:nvSpPr>
            <p:cNvPr id="16" name="Freeform 10"/>
            <p:cNvSpPr/>
            <p:nvPr userDrawn="1">
              <p:custDataLst>
                <p:tags r:id="rId3"/>
              </p:custDataLst>
            </p:nvPr>
          </p:nvSpPr>
          <p:spPr bwMode="auto">
            <a:xfrm>
              <a:off x="10998200" y="-3175"/>
              <a:ext cx="1193800" cy="1376894"/>
            </a:xfrm>
            <a:custGeom>
              <a:avLst/>
              <a:gdLst>
                <a:gd name="T0" fmla="*/ 1870 w 1870"/>
                <a:gd name="T1" fmla="*/ 0 h 2160"/>
                <a:gd name="T2" fmla="*/ 1047 w 1870"/>
                <a:gd name="T3" fmla="*/ 0 h 2160"/>
                <a:gd name="T4" fmla="*/ 310 w 1870"/>
                <a:gd name="T5" fmla="*/ 733 h 2160"/>
                <a:gd name="T6" fmla="*/ 310 w 1870"/>
                <a:gd name="T7" fmla="*/ 1850 h 2160"/>
                <a:gd name="T8" fmla="*/ 1432 w 1870"/>
                <a:gd name="T9" fmla="*/ 1850 h 2160"/>
                <a:gd name="T10" fmla="*/ 1870 w 1870"/>
                <a:gd name="T11" fmla="*/ 1414 h 2160"/>
                <a:gd name="T12" fmla="*/ 1870 w 1870"/>
                <a:gd name="T13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0" h="2160">
                  <a:moveTo>
                    <a:pt x="1870" y="0"/>
                  </a:moveTo>
                  <a:cubicBezTo>
                    <a:pt x="1047" y="0"/>
                    <a:pt x="1047" y="0"/>
                    <a:pt x="1047" y="0"/>
                  </a:cubicBezTo>
                  <a:cubicBezTo>
                    <a:pt x="310" y="733"/>
                    <a:pt x="310" y="733"/>
                    <a:pt x="310" y="733"/>
                  </a:cubicBezTo>
                  <a:cubicBezTo>
                    <a:pt x="0" y="1042"/>
                    <a:pt x="0" y="1542"/>
                    <a:pt x="310" y="1850"/>
                  </a:cubicBezTo>
                  <a:cubicBezTo>
                    <a:pt x="619" y="2160"/>
                    <a:pt x="1122" y="2160"/>
                    <a:pt x="1432" y="1850"/>
                  </a:cubicBezTo>
                  <a:cubicBezTo>
                    <a:pt x="1870" y="1414"/>
                    <a:pt x="1870" y="1414"/>
                    <a:pt x="1870" y="1414"/>
                  </a:cubicBezTo>
                  <a:cubicBezTo>
                    <a:pt x="1870" y="0"/>
                    <a:pt x="1870" y="0"/>
                    <a:pt x="187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fontAlgn="base"/>
              <a:endParaRPr lang="zh-CN" altLang="en-US" sz="1350" strike="noStrike" noProof="1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14" y="443234"/>
            <a:ext cx="10852741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69962" y="952508"/>
            <a:ext cx="5283488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56" y="1406525"/>
            <a:ext cx="5283445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6040" y="952508"/>
            <a:ext cx="5283488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6040" y="1406525"/>
            <a:ext cx="5283488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15" name="组合 13"/>
          <p:cNvGrpSpPr/>
          <p:nvPr userDrawn="1"/>
        </p:nvGrpSpPr>
        <p:grpSpPr>
          <a:xfrm>
            <a:off x="0" y="-3175"/>
            <a:ext cx="12192000" cy="6861175"/>
            <a:chOff x="0" y="-3175"/>
            <a:chExt cx="12192000" cy="6861175"/>
          </a:xfrm>
        </p:grpSpPr>
        <p:sp>
          <p:nvSpPr>
            <p:cNvPr id="15" name="Freeform 10"/>
            <p:cNvSpPr/>
            <p:nvPr userDrawn="1">
              <p:custDataLst>
                <p:tags r:id="rId2"/>
              </p:custDataLst>
            </p:nvPr>
          </p:nvSpPr>
          <p:spPr bwMode="auto">
            <a:xfrm rot="10800000">
              <a:off x="0" y="5481106"/>
              <a:ext cx="1193800" cy="1376894"/>
            </a:xfrm>
            <a:custGeom>
              <a:avLst/>
              <a:gdLst>
                <a:gd name="T0" fmla="*/ 1870 w 1870"/>
                <a:gd name="T1" fmla="*/ 0 h 2160"/>
                <a:gd name="T2" fmla="*/ 1047 w 1870"/>
                <a:gd name="T3" fmla="*/ 0 h 2160"/>
                <a:gd name="T4" fmla="*/ 310 w 1870"/>
                <a:gd name="T5" fmla="*/ 733 h 2160"/>
                <a:gd name="T6" fmla="*/ 310 w 1870"/>
                <a:gd name="T7" fmla="*/ 1850 h 2160"/>
                <a:gd name="T8" fmla="*/ 1432 w 1870"/>
                <a:gd name="T9" fmla="*/ 1850 h 2160"/>
                <a:gd name="T10" fmla="*/ 1870 w 1870"/>
                <a:gd name="T11" fmla="*/ 1414 h 2160"/>
                <a:gd name="T12" fmla="*/ 1870 w 1870"/>
                <a:gd name="T13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0" h="2160">
                  <a:moveTo>
                    <a:pt x="1870" y="0"/>
                  </a:moveTo>
                  <a:cubicBezTo>
                    <a:pt x="1047" y="0"/>
                    <a:pt x="1047" y="0"/>
                    <a:pt x="1047" y="0"/>
                  </a:cubicBezTo>
                  <a:cubicBezTo>
                    <a:pt x="310" y="733"/>
                    <a:pt x="310" y="733"/>
                    <a:pt x="310" y="733"/>
                  </a:cubicBezTo>
                  <a:cubicBezTo>
                    <a:pt x="0" y="1042"/>
                    <a:pt x="0" y="1542"/>
                    <a:pt x="310" y="1850"/>
                  </a:cubicBezTo>
                  <a:cubicBezTo>
                    <a:pt x="619" y="2160"/>
                    <a:pt x="1122" y="2160"/>
                    <a:pt x="1432" y="1850"/>
                  </a:cubicBezTo>
                  <a:cubicBezTo>
                    <a:pt x="1870" y="1414"/>
                    <a:pt x="1870" y="1414"/>
                    <a:pt x="1870" y="1414"/>
                  </a:cubicBezTo>
                  <a:cubicBezTo>
                    <a:pt x="1870" y="0"/>
                    <a:pt x="1870" y="0"/>
                    <a:pt x="187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fontAlgn="base"/>
              <a:endParaRPr lang="zh-CN" altLang="en-US" sz="1350" strike="noStrike" noProof="1"/>
            </a:p>
          </p:txBody>
        </p:sp>
        <p:sp>
          <p:nvSpPr>
            <p:cNvPr id="16" name="Freeform 10"/>
            <p:cNvSpPr/>
            <p:nvPr userDrawn="1">
              <p:custDataLst>
                <p:tags r:id="rId3"/>
              </p:custDataLst>
            </p:nvPr>
          </p:nvSpPr>
          <p:spPr bwMode="auto">
            <a:xfrm>
              <a:off x="10998200" y="-3175"/>
              <a:ext cx="1193800" cy="1376894"/>
            </a:xfrm>
            <a:custGeom>
              <a:avLst/>
              <a:gdLst>
                <a:gd name="T0" fmla="*/ 1870 w 1870"/>
                <a:gd name="T1" fmla="*/ 0 h 2160"/>
                <a:gd name="T2" fmla="*/ 1047 w 1870"/>
                <a:gd name="T3" fmla="*/ 0 h 2160"/>
                <a:gd name="T4" fmla="*/ 310 w 1870"/>
                <a:gd name="T5" fmla="*/ 733 h 2160"/>
                <a:gd name="T6" fmla="*/ 310 w 1870"/>
                <a:gd name="T7" fmla="*/ 1850 h 2160"/>
                <a:gd name="T8" fmla="*/ 1432 w 1870"/>
                <a:gd name="T9" fmla="*/ 1850 h 2160"/>
                <a:gd name="T10" fmla="*/ 1870 w 1870"/>
                <a:gd name="T11" fmla="*/ 1414 h 2160"/>
                <a:gd name="T12" fmla="*/ 1870 w 1870"/>
                <a:gd name="T13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0" h="2160">
                  <a:moveTo>
                    <a:pt x="1870" y="0"/>
                  </a:moveTo>
                  <a:cubicBezTo>
                    <a:pt x="1047" y="0"/>
                    <a:pt x="1047" y="0"/>
                    <a:pt x="1047" y="0"/>
                  </a:cubicBezTo>
                  <a:cubicBezTo>
                    <a:pt x="310" y="733"/>
                    <a:pt x="310" y="733"/>
                    <a:pt x="310" y="733"/>
                  </a:cubicBezTo>
                  <a:cubicBezTo>
                    <a:pt x="0" y="1042"/>
                    <a:pt x="0" y="1542"/>
                    <a:pt x="310" y="1850"/>
                  </a:cubicBezTo>
                  <a:cubicBezTo>
                    <a:pt x="619" y="2160"/>
                    <a:pt x="1122" y="2160"/>
                    <a:pt x="1432" y="1850"/>
                  </a:cubicBezTo>
                  <a:cubicBezTo>
                    <a:pt x="1870" y="1414"/>
                    <a:pt x="1870" y="1414"/>
                    <a:pt x="1870" y="1414"/>
                  </a:cubicBezTo>
                  <a:cubicBezTo>
                    <a:pt x="1870" y="0"/>
                    <a:pt x="1870" y="0"/>
                    <a:pt x="187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fontAlgn="base"/>
              <a:endParaRPr lang="zh-CN" altLang="en-US" sz="1350" strike="noStrike" noProof="1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563" name="组合 12"/>
          <p:cNvGrpSpPr/>
          <p:nvPr userDrawn="1"/>
        </p:nvGrpSpPr>
        <p:grpSpPr>
          <a:xfrm>
            <a:off x="0" y="-3175"/>
            <a:ext cx="12192000" cy="6861175"/>
            <a:chOff x="0" y="-3175"/>
            <a:chExt cx="12192000" cy="6861175"/>
          </a:xfrm>
        </p:grpSpPr>
        <p:sp>
          <p:nvSpPr>
            <p:cNvPr id="14" name="Freeform 10"/>
            <p:cNvSpPr/>
            <p:nvPr userDrawn="1">
              <p:custDataLst>
                <p:tags r:id="rId2"/>
              </p:custDataLst>
            </p:nvPr>
          </p:nvSpPr>
          <p:spPr bwMode="auto">
            <a:xfrm rot="10800000">
              <a:off x="0" y="5481106"/>
              <a:ext cx="1193800" cy="1376894"/>
            </a:xfrm>
            <a:custGeom>
              <a:avLst/>
              <a:gdLst>
                <a:gd name="T0" fmla="*/ 1870 w 1870"/>
                <a:gd name="T1" fmla="*/ 0 h 2160"/>
                <a:gd name="T2" fmla="*/ 1047 w 1870"/>
                <a:gd name="T3" fmla="*/ 0 h 2160"/>
                <a:gd name="T4" fmla="*/ 310 w 1870"/>
                <a:gd name="T5" fmla="*/ 733 h 2160"/>
                <a:gd name="T6" fmla="*/ 310 w 1870"/>
                <a:gd name="T7" fmla="*/ 1850 h 2160"/>
                <a:gd name="T8" fmla="*/ 1432 w 1870"/>
                <a:gd name="T9" fmla="*/ 1850 h 2160"/>
                <a:gd name="T10" fmla="*/ 1870 w 1870"/>
                <a:gd name="T11" fmla="*/ 1414 h 2160"/>
                <a:gd name="T12" fmla="*/ 1870 w 1870"/>
                <a:gd name="T13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0" h="2160">
                  <a:moveTo>
                    <a:pt x="1870" y="0"/>
                  </a:moveTo>
                  <a:cubicBezTo>
                    <a:pt x="1047" y="0"/>
                    <a:pt x="1047" y="0"/>
                    <a:pt x="1047" y="0"/>
                  </a:cubicBezTo>
                  <a:cubicBezTo>
                    <a:pt x="310" y="733"/>
                    <a:pt x="310" y="733"/>
                    <a:pt x="310" y="733"/>
                  </a:cubicBezTo>
                  <a:cubicBezTo>
                    <a:pt x="0" y="1042"/>
                    <a:pt x="0" y="1542"/>
                    <a:pt x="310" y="1850"/>
                  </a:cubicBezTo>
                  <a:cubicBezTo>
                    <a:pt x="619" y="2160"/>
                    <a:pt x="1122" y="2160"/>
                    <a:pt x="1432" y="1850"/>
                  </a:cubicBezTo>
                  <a:cubicBezTo>
                    <a:pt x="1870" y="1414"/>
                    <a:pt x="1870" y="1414"/>
                    <a:pt x="1870" y="1414"/>
                  </a:cubicBezTo>
                  <a:cubicBezTo>
                    <a:pt x="1870" y="0"/>
                    <a:pt x="1870" y="0"/>
                    <a:pt x="187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fontAlgn="base"/>
              <a:endParaRPr lang="zh-CN" altLang="en-US" sz="1350" strike="noStrike" noProof="1"/>
            </a:p>
          </p:txBody>
        </p:sp>
        <p:sp>
          <p:nvSpPr>
            <p:cNvPr id="15" name="Freeform 10"/>
            <p:cNvSpPr/>
            <p:nvPr userDrawn="1">
              <p:custDataLst>
                <p:tags r:id="rId3"/>
              </p:custDataLst>
            </p:nvPr>
          </p:nvSpPr>
          <p:spPr bwMode="auto">
            <a:xfrm>
              <a:off x="10998200" y="-3175"/>
              <a:ext cx="1193800" cy="1376894"/>
            </a:xfrm>
            <a:custGeom>
              <a:avLst/>
              <a:gdLst>
                <a:gd name="T0" fmla="*/ 1870 w 1870"/>
                <a:gd name="T1" fmla="*/ 0 h 2160"/>
                <a:gd name="T2" fmla="*/ 1047 w 1870"/>
                <a:gd name="T3" fmla="*/ 0 h 2160"/>
                <a:gd name="T4" fmla="*/ 310 w 1870"/>
                <a:gd name="T5" fmla="*/ 733 h 2160"/>
                <a:gd name="T6" fmla="*/ 310 w 1870"/>
                <a:gd name="T7" fmla="*/ 1850 h 2160"/>
                <a:gd name="T8" fmla="*/ 1432 w 1870"/>
                <a:gd name="T9" fmla="*/ 1850 h 2160"/>
                <a:gd name="T10" fmla="*/ 1870 w 1870"/>
                <a:gd name="T11" fmla="*/ 1414 h 2160"/>
                <a:gd name="T12" fmla="*/ 1870 w 1870"/>
                <a:gd name="T13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0" h="2160">
                  <a:moveTo>
                    <a:pt x="1870" y="0"/>
                  </a:moveTo>
                  <a:cubicBezTo>
                    <a:pt x="1047" y="0"/>
                    <a:pt x="1047" y="0"/>
                    <a:pt x="1047" y="0"/>
                  </a:cubicBezTo>
                  <a:cubicBezTo>
                    <a:pt x="310" y="733"/>
                    <a:pt x="310" y="733"/>
                    <a:pt x="310" y="733"/>
                  </a:cubicBezTo>
                  <a:cubicBezTo>
                    <a:pt x="0" y="1042"/>
                    <a:pt x="0" y="1542"/>
                    <a:pt x="310" y="1850"/>
                  </a:cubicBezTo>
                  <a:cubicBezTo>
                    <a:pt x="619" y="2160"/>
                    <a:pt x="1122" y="2160"/>
                    <a:pt x="1432" y="1850"/>
                  </a:cubicBezTo>
                  <a:cubicBezTo>
                    <a:pt x="1870" y="1414"/>
                    <a:pt x="1870" y="1414"/>
                    <a:pt x="1870" y="1414"/>
                  </a:cubicBezTo>
                  <a:cubicBezTo>
                    <a:pt x="1870" y="0"/>
                    <a:pt x="1870" y="0"/>
                    <a:pt x="187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fontAlgn="base"/>
              <a:endParaRPr lang="zh-CN" altLang="en-US" sz="1350" strike="noStrike" noProof="1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62" y="443234"/>
            <a:ext cx="10852741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62" y="952508"/>
            <a:ext cx="5283488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9215" y="952508"/>
            <a:ext cx="5283488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9EFD9D74-47D9-4702-A33C-335B63B48DBF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FABC47A4-756D-490B-A52F-7D9E2C9FC05F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7" name="组合 14"/>
          <p:cNvGrpSpPr/>
          <p:nvPr userDrawn="1"/>
        </p:nvGrpSpPr>
        <p:grpSpPr>
          <a:xfrm>
            <a:off x="0" y="0"/>
            <a:ext cx="12192000" cy="6858000"/>
            <a:chOff x="0" y="1"/>
            <a:chExt cx="12191999" cy="6857999"/>
          </a:xfrm>
        </p:grpSpPr>
        <p:sp>
          <p:nvSpPr>
            <p:cNvPr id="16" name="矩形: 圆角 15"/>
            <p:cNvSpPr/>
            <p:nvPr userDrawn="1">
              <p:custDataLst>
                <p:tags r:id="rId2"/>
              </p:custDataLst>
            </p:nvPr>
          </p:nvSpPr>
          <p:spPr>
            <a:xfrm>
              <a:off x="292800" y="304200"/>
              <a:ext cx="11606400" cy="6249600"/>
            </a:xfrm>
            <a:prstGeom prst="roundRect">
              <a:avLst>
                <a:gd name="adj" fmla="val 1583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/>
            </a:p>
          </p:txBody>
        </p:sp>
        <p:grpSp>
          <p:nvGrpSpPr>
            <p:cNvPr id="67589" name="组合 19"/>
            <p:cNvGrpSpPr/>
            <p:nvPr userDrawn="1"/>
          </p:nvGrpSpPr>
          <p:grpSpPr>
            <a:xfrm rot="5400000" flipH="1" flipV="1">
              <a:off x="21467" y="-21467"/>
              <a:ext cx="1103240" cy="1146175"/>
              <a:chOff x="5870744" y="-3175"/>
              <a:chExt cx="6321256" cy="6567261"/>
            </a:xfrm>
          </p:grpSpPr>
          <p:sp>
            <p:nvSpPr>
              <p:cNvPr id="24" name="Freeform 10"/>
              <p:cNvSpPr/>
              <p:nvPr userDrawn="1">
                <p:custDataLst>
                  <p:tags r:id="rId3"/>
                </p:custDataLst>
              </p:nvPr>
            </p:nvSpPr>
            <p:spPr bwMode="auto">
              <a:xfrm>
                <a:off x="5870744" y="-3175"/>
                <a:ext cx="4282709" cy="4939553"/>
              </a:xfrm>
              <a:custGeom>
                <a:avLst/>
                <a:gdLst>
                  <a:gd name="T0" fmla="*/ 1870 w 1870"/>
                  <a:gd name="T1" fmla="*/ 0 h 2160"/>
                  <a:gd name="T2" fmla="*/ 1047 w 1870"/>
                  <a:gd name="T3" fmla="*/ 0 h 2160"/>
                  <a:gd name="T4" fmla="*/ 310 w 1870"/>
                  <a:gd name="T5" fmla="*/ 733 h 2160"/>
                  <a:gd name="T6" fmla="*/ 310 w 1870"/>
                  <a:gd name="T7" fmla="*/ 1850 h 2160"/>
                  <a:gd name="T8" fmla="*/ 1432 w 1870"/>
                  <a:gd name="T9" fmla="*/ 1850 h 2160"/>
                  <a:gd name="T10" fmla="*/ 1870 w 1870"/>
                  <a:gd name="T11" fmla="*/ 1414 h 2160"/>
                  <a:gd name="T12" fmla="*/ 1870 w 1870"/>
                  <a:gd name="T13" fmla="*/ 0 h 2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0" h="2160">
                    <a:moveTo>
                      <a:pt x="1870" y="0"/>
                    </a:moveTo>
                    <a:cubicBezTo>
                      <a:pt x="1047" y="0"/>
                      <a:pt x="1047" y="0"/>
                      <a:pt x="1047" y="0"/>
                    </a:cubicBezTo>
                    <a:cubicBezTo>
                      <a:pt x="310" y="733"/>
                      <a:pt x="310" y="733"/>
                      <a:pt x="310" y="733"/>
                    </a:cubicBezTo>
                    <a:cubicBezTo>
                      <a:pt x="0" y="1042"/>
                      <a:pt x="0" y="1542"/>
                      <a:pt x="310" y="1850"/>
                    </a:cubicBezTo>
                    <a:cubicBezTo>
                      <a:pt x="619" y="2160"/>
                      <a:pt x="1122" y="2160"/>
                      <a:pt x="1432" y="1850"/>
                    </a:cubicBezTo>
                    <a:cubicBezTo>
                      <a:pt x="1870" y="1414"/>
                      <a:pt x="1870" y="1414"/>
                      <a:pt x="1870" y="1414"/>
                    </a:cubicBezTo>
                    <a:cubicBezTo>
                      <a:pt x="1870" y="0"/>
                      <a:pt x="1870" y="0"/>
                      <a:pt x="1870" y="0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fontAlgn="base"/>
                <a:endParaRPr lang="zh-CN" altLang="en-US" sz="1350" strike="noStrike" noProof="1"/>
              </a:p>
            </p:txBody>
          </p:sp>
          <p:sp>
            <p:nvSpPr>
              <p:cNvPr id="25" name="Freeform 10"/>
              <p:cNvSpPr/>
              <p:nvPr userDrawn="1">
                <p:custDataLst>
                  <p:tags r:id="rId4"/>
                </p:custDataLst>
              </p:nvPr>
            </p:nvSpPr>
            <p:spPr bwMode="auto">
              <a:xfrm>
                <a:off x="6498030" y="-3175"/>
                <a:ext cx="5693970" cy="6567261"/>
              </a:xfrm>
              <a:custGeom>
                <a:avLst/>
                <a:gdLst>
                  <a:gd name="T0" fmla="*/ 1870 w 1870"/>
                  <a:gd name="T1" fmla="*/ 0 h 2160"/>
                  <a:gd name="T2" fmla="*/ 1047 w 1870"/>
                  <a:gd name="T3" fmla="*/ 0 h 2160"/>
                  <a:gd name="T4" fmla="*/ 310 w 1870"/>
                  <a:gd name="T5" fmla="*/ 733 h 2160"/>
                  <a:gd name="T6" fmla="*/ 310 w 1870"/>
                  <a:gd name="T7" fmla="*/ 1850 h 2160"/>
                  <a:gd name="T8" fmla="*/ 1432 w 1870"/>
                  <a:gd name="T9" fmla="*/ 1850 h 2160"/>
                  <a:gd name="T10" fmla="*/ 1870 w 1870"/>
                  <a:gd name="T11" fmla="*/ 1414 h 2160"/>
                  <a:gd name="T12" fmla="*/ 1870 w 1870"/>
                  <a:gd name="T13" fmla="*/ 0 h 2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0" h="2160">
                    <a:moveTo>
                      <a:pt x="1870" y="0"/>
                    </a:moveTo>
                    <a:cubicBezTo>
                      <a:pt x="1047" y="0"/>
                      <a:pt x="1047" y="0"/>
                      <a:pt x="1047" y="0"/>
                    </a:cubicBezTo>
                    <a:cubicBezTo>
                      <a:pt x="310" y="733"/>
                      <a:pt x="310" y="733"/>
                      <a:pt x="310" y="733"/>
                    </a:cubicBezTo>
                    <a:cubicBezTo>
                      <a:pt x="0" y="1042"/>
                      <a:pt x="0" y="1542"/>
                      <a:pt x="310" y="1850"/>
                    </a:cubicBezTo>
                    <a:cubicBezTo>
                      <a:pt x="619" y="2160"/>
                      <a:pt x="1122" y="2160"/>
                      <a:pt x="1432" y="1850"/>
                    </a:cubicBezTo>
                    <a:cubicBezTo>
                      <a:pt x="1870" y="1414"/>
                      <a:pt x="1870" y="1414"/>
                      <a:pt x="1870" y="1414"/>
                    </a:cubicBezTo>
                    <a:cubicBezTo>
                      <a:pt x="1870" y="0"/>
                      <a:pt x="1870" y="0"/>
                      <a:pt x="18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fontAlgn="base"/>
                <a:endParaRPr lang="zh-CN" altLang="en-US" sz="1350" strike="noStrike" noProof="1"/>
              </a:p>
            </p:txBody>
          </p:sp>
        </p:grpSp>
        <p:grpSp>
          <p:nvGrpSpPr>
            <p:cNvPr id="67592" name="组合 20"/>
            <p:cNvGrpSpPr/>
            <p:nvPr userDrawn="1"/>
          </p:nvGrpSpPr>
          <p:grpSpPr>
            <a:xfrm rot="-5400000" flipH="1" flipV="1">
              <a:off x="11067289" y="5733289"/>
              <a:ext cx="1103240" cy="1146175"/>
              <a:chOff x="5870744" y="-3175"/>
              <a:chExt cx="6321256" cy="6567261"/>
            </a:xfrm>
          </p:grpSpPr>
          <p:sp>
            <p:nvSpPr>
              <p:cNvPr id="22" name="Freeform 10"/>
              <p:cNvSpPr/>
              <p:nvPr userDrawn="1">
                <p:custDataLst>
                  <p:tags r:id="rId5"/>
                </p:custDataLst>
              </p:nvPr>
            </p:nvSpPr>
            <p:spPr bwMode="auto">
              <a:xfrm>
                <a:off x="5870744" y="-3175"/>
                <a:ext cx="4282709" cy="4939553"/>
              </a:xfrm>
              <a:custGeom>
                <a:avLst/>
                <a:gdLst>
                  <a:gd name="T0" fmla="*/ 1870 w 1870"/>
                  <a:gd name="T1" fmla="*/ 0 h 2160"/>
                  <a:gd name="T2" fmla="*/ 1047 w 1870"/>
                  <a:gd name="T3" fmla="*/ 0 h 2160"/>
                  <a:gd name="T4" fmla="*/ 310 w 1870"/>
                  <a:gd name="T5" fmla="*/ 733 h 2160"/>
                  <a:gd name="T6" fmla="*/ 310 w 1870"/>
                  <a:gd name="T7" fmla="*/ 1850 h 2160"/>
                  <a:gd name="T8" fmla="*/ 1432 w 1870"/>
                  <a:gd name="T9" fmla="*/ 1850 h 2160"/>
                  <a:gd name="T10" fmla="*/ 1870 w 1870"/>
                  <a:gd name="T11" fmla="*/ 1414 h 2160"/>
                  <a:gd name="T12" fmla="*/ 1870 w 1870"/>
                  <a:gd name="T13" fmla="*/ 0 h 2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0" h="2160">
                    <a:moveTo>
                      <a:pt x="1870" y="0"/>
                    </a:moveTo>
                    <a:cubicBezTo>
                      <a:pt x="1047" y="0"/>
                      <a:pt x="1047" y="0"/>
                      <a:pt x="1047" y="0"/>
                    </a:cubicBezTo>
                    <a:cubicBezTo>
                      <a:pt x="310" y="733"/>
                      <a:pt x="310" y="733"/>
                      <a:pt x="310" y="733"/>
                    </a:cubicBezTo>
                    <a:cubicBezTo>
                      <a:pt x="0" y="1042"/>
                      <a:pt x="0" y="1542"/>
                      <a:pt x="310" y="1850"/>
                    </a:cubicBezTo>
                    <a:cubicBezTo>
                      <a:pt x="619" y="2160"/>
                      <a:pt x="1122" y="2160"/>
                      <a:pt x="1432" y="1850"/>
                    </a:cubicBezTo>
                    <a:cubicBezTo>
                      <a:pt x="1870" y="1414"/>
                      <a:pt x="1870" y="1414"/>
                      <a:pt x="1870" y="1414"/>
                    </a:cubicBezTo>
                    <a:cubicBezTo>
                      <a:pt x="1870" y="0"/>
                      <a:pt x="1870" y="0"/>
                      <a:pt x="1870" y="0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fontAlgn="base"/>
                <a:endParaRPr lang="zh-CN" altLang="en-US" sz="1350" strike="noStrike" noProof="1"/>
              </a:p>
            </p:txBody>
          </p:sp>
          <p:sp>
            <p:nvSpPr>
              <p:cNvPr id="23" name="Freeform 10"/>
              <p:cNvSpPr/>
              <p:nvPr userDrawn="1">
                <p:custDataLst>
                  <p:tags r:id="rId6"/>
                </p:custDataLst>
              </p:nvPr>
            </p:nvSpPr>
            <p:spPr bwMode="auto">
              <a:xfrm>
                <a:off x="6498030" y="-3175"/>
                <a:ext cx="5693970" cy="6567261"/>
              </a:xfrm>
              <a:custGeom>
                <a:avLst/>
                <a:gdLst>
                  <a:gd name="T0" fmla="*/ 1870 w 1870"/>
                  <a:gd name="T1" fmla="*/ 0 h 2160"/>
                  <a:gd name="T2" fmla="*/ 1047 w 1870"/>
                  <a:gd name="T3" fmla="*/ 0 h 2160"/>
                  <a:gd name="T4" fmla="*/ 310 w 1870"/>
                  <a:gd name="T5" fmla="*/ 733 h 2160"/>
                  <a:gd name="T6" fmla="*/ 310 w 1870"/>
                  <a:gd name="T7" fmla="*/ 1850 h 2160"/>
                  <a:gd name="T8" fmla="*/ 1432 w 1870"/>
                  <a:gd name="T9" fmla="*/ 1850 h 2160"/>
                  <a:gd name="T10" fmla="*/ 1870 w 1870"/>
                  <a:gd name="T11" fmla="*/ 1414 h 2160"/>
                  <a:gd name="T12" fmla="*/ 1870 w 1870"/>
                  <a:gd name="T13" fmla="*/ 0 h 2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0" h="2160">
                    <a:moveTo>
                      <a:pt x="1870" y="0"/>
                    </a:moveTo>
                    <a:cubicBezTo>
                      <a:pt x="1047" y="0"/>
                      <a:pt x="1047" y="0"/>
                      <a:pt x="1047" y="0"/>
                    </a:cubicBezTo>
                    <a:cubicBezTo>
                      <a:pt x="310" y="733"/>
                      <a:pt x="310" y="733"/>
                      <a:pt x="310" y="733"/>
                    </a:cubicBezTo>
                    <a:cubicBezTo>
                      <a:pt x="0" y="1042"/>
                      <a:pt x="0" y="1542"/>
                      <a:pt x="310" y="1850"/>
                    </a:cubicBezTo>
                    <a:cubicBezTo>
                      <a:pt x="619" y="2160"/>
                      <a:pt x="1122" y="2160"/>
                      <a:pt x="1432" y="1850"/>
                    </a:cubicBezTo>
                    <a:cubicBezTo>
                      <a:pt x="1870" y="1414"/>
                      <a:pt x="1870" y="1414"/>
                      <a:pt x="1870" y="1414"/>
                    </a:cubicBezTo>
                    <a:cubicBezTo>
                      <a:pt x="1870" y="0"/>
                      <a:pt x="1870" y="0"/>
                      <a:pt x="18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fontAlgn="base"/>
                <a:endParaRPr lang="zh-CN" altLang="en-US" sz="1350" strike="noStrike" noProof="1"/>
              </a:p>
            </p:txBody>
          </p:sp>
        </p:grpSp>
      </p:grp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56" y="952500"/>
            <a:ext cx="9828557" cy="5388907"/>
          </a:xfrm>
        </p:spPr>
        <p:txBody>
          <a:bodyPr vert="eaVert"/>
          <a:lstStyle>
            <a:lvl1pPr indent="0" eaLnBrk="1" fontAlgn="auto" latinLnBrk="0" hangingPunct="1"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649362" y="952508"/>
            <a:ext cx="951028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28" y="1600200"/>
            <a:ext cx="53850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887" y="1600200"/>
            <a:ext cx="53850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3135D5-EED9-4434-ACCE-C9AA78162E50}" type="datetimeFigureOut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C00A86-9A24-42B8-B642-62BC4087C4D7}" type="slidenum"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11" name="组合 13"/>
          <p:cNvGrpSpPr/>
          <p:nvPr userDrawn="1"/>
        </p:nvGrpSpPr>
        <p:grpSpPr>
          <a:xfrm>
            <a:off x="0" y="0"/>
            <a:ext cx="12192000" cy="6858000"/>
            <a:chOff x="0" y="1"/>
            <a:chExt cx="12191999" cy="6857999"/>
          </a:xfrm>
        </p:grpSpPr>
        <p:sp>
          <p:nvSpPr>
            <p:cNvPr id="15" name="矩形: 圆角 14"/>
            <p:cNvSpPr/>
            <p:nvPr userDrawn="1">
              <p:custDataLst>
                <p:tags r:id="rId2"/>
              </p:custDataLst>
            </p:nvPr>
          </p:nvSpPr>
          <p:spPr>
            <a:xfrm>
              <a:off x="292800" y="304200"/>
              <a:ext cx="11606400" cy="6249600"/>
            </a:xfrm>
            <a:prstGeom prst="roundRect">
              <a:avLst>
                <a:gd name="adj" fmla="val 1583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350" strike="noStrike" noProof="1"/>
            </a:p>
          </p:txBody>
        </p:sp>
        <p:grpSp>
          <p:nvGrpSpPr>
            <p:cNvPr id="68613" name="组合 15"/>
            <p:cNvGrpSpPr/>
            <p:nvPr userDrawn="1"/>
          </p:nvGrpSpPr>
          <p:grpSpPr>
            <a:xfrm rot="5400000" flipH="1" flipV="1">
              <a:off x="21467" y="-21467"/>
              <a:ext cx="1103240" cy="1146175"/>
              <a:chOff x="5870744" y="-3175"/>
              <a:chExt cx="6321256" cy="6567261"/>
            </a:xfrm>
          </p:grpSpPr>
          <p:sp>
            <p:nvSpPr>
              <p:cNvPr id="20" name="Freeform 10"/>
              <p:cNvSpPr/>
              <p:nvPr userDrawn="1">
                <p:custDataLst>
                  <p:tags r:id="rId3"/>
                </p:custDataLst>
              </p:nvPr>
            </p:nvSpPr>
            <p:spPr bwMode="auto">
              <a:xfrm>
                <a:off x="5870744" y="-3175"/>
                <a:ext cx="4282709" cy="4939553"/>
              </a:xfrm>
              <a:custGeom>
                <a:avLst/>
                <a:gdLst>
                  <a:gd name="T0" fmla="*/ 1870 w 1870"/>
                  <a:gd name="T1" fmla="*/ 0 h 2160"/>
                  <a:gd name="T2" fmla="*/ 1047 w 1870"/>
                  <a:gd name="T3" fmla="*/ 0 h 2160"/>
                  <a:gd name="T4" fmla="*/ 310 w 1870"/>
                  <a:gd name="T5" fmla="*/ 733 h 2160"/>
                  <a:gd name="T6" fmla="*/ 310 w 1870"/>
                  <a:gd name="T7" fmla="*/ 1850 h 2160"/>
                  <a:gd name="T8" fmla="*/ 1432 w 1870"/>
                  <a:gd name="T9" fmla="*/ 1850 h 2160"/>
                  <a:gd name="T10" fmla="*/ 1870 w 1870"/>
                  <a:gd name="T11" fmla="*/ 1414 h 2160"/>
                  <a:gd name="T12" fmla="*/ 1870 w 1870"/>
                  <a:gd name="T13" fmla="*/ 0 h 2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0" h="2160">
                    <a:moveTo>
                      <a:pt x="1870" y="0"/>
                    </a:moveTo>
                    <a:cubicBezTo>
                      <a:pt x="1047" y="0"/>
                      <a:pt x="1047" y="0"/>
                      <a:pt x="1047" y="0"/>
                    </a:cubicBezTo>
                    <a:cubicBezTo>
                      <a:pt x="310" y="733"/>
                      <a:pt x="310" y="733"/>
                      <a:pt x="310" y="733"/>
                    </a:cubicBezTo>
                    <a:cubicBezTo>
                      <a:pt x="0" y="1042"/>
                      <a:pt x="0" y="1542"/>
                      <a:pt x="310" y="1850"/>
                    </a:cubicBezTo>
                    <a:cubicBezTo>
                      <a:pt x="619" y="2160"/>
                      <a:pt x="1122" y="2160"/>
                      <a:pt x="1432" y="1850"/>
                    </a:cubicBezTo>
                    <a:cubicBezTo>
                      <a:pt x="1870" y="1414"/>
                      <a:pt x="1870" y="1414"/>
                      <a:pt x="1870" y="1414"/>
                    </a:cubicBezTo>
                    <a:cubicBezTo>
                      <a:pt x="1870" y="0"/>
                      <a:pt x="1870" y="0"/>
                      <a:pt x="1870" y="0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fontAlgn="base"/>
                <a:endParaRPr lang="zh-CN" altLang="en-US" sz="1350" strike="noStrike" noProof="1"/>
              </a:p>
            </p:txBody>
          </p:sp>
          <p:sp>
            <p:nvSpPr>
              <p:cNvPr id="21" name="Freeform 10"/>
              <p:cNvSpPr/>
              <p:nvPr userDrawn="1">
                <p:custDataLst>
                  <p:tags r:id="rId4"/>
                </p:custDataLst>
              </p:nvPr>
            </p:nvSpPr>
            <p:spPr bwMode="auto">
              <a:xfrm>
                <a:off x="6498030" y="-3175"/>
                <a:ext cx="5693970" cy="6567261"/>
              </a:xfrm>
              <a:custGeom>
                <a:avLst/>
                <a:gdLst>
                  <a:gd name="T0" fmla="*/ 1870 w 1870"/>
                  <a:gd name="T1" fmla="*/ 0 h 2160"/>
                  <a:gd name="T2" fmla="*/ 1047 w 1870"/>
                  <a:gd name="T3" fmla="*/ 0 h 2160"/>
                  <a:gd name="T4" fmla="*/ 310 w 1870"/>
                  <a:gd name="T5" fmla="*/ 733 h 2160"/>
                  <a:gd name="T6" fmla="*/ 310 w 1870"/>
                  <a:gd name="T7" fmla="*/ 1850 h 2160"/>
                  <a:gd name="T8" fmla="*/ 1432 w 1870"/>
                  <a:gd name="T9" fmla="*/ 1850 h 2160"/>
                  <a:gd name="T10" fmla="*/ 1870 w 1870"/>
                  <a:gd name="T11" fmla="*/ 1414 h 2160"/>
                  <a:gd name="T12" fmla="*/ 1870 w 1870"/>
                  <a:gd name="T13" fmla="*/ 0 h 2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0" h="2160">
                    <a:moveTo>
                      <a:pt x="1870" y="0"/>
                    </a:moveTo>
                    <a:cubicBezTo>
                      <a:pt x="1047" y="0"/>
                      <a:pt x="1047" y="0"/>
                      <a:pt x="1047" y="0"/>
                    </a:cubicBezTo>
                    <a:cubicBezTo>
                      <a:pt x="310" y="733"/>
                      <a:pt x="310" y="733"/>
                      <a:pt x="310" y="733"/>
                    </a:cubicBezTo>
                    <a:cubicBezTo>
                      <a:pt x="0" y="1042"/>
                      <a:pt x="0" y="1542"/>
                      <a:pt x="310" y="1850"/>
                    </a:cubicBezTo>
                    <a:cubicBezTo>
                      <a:pt x="619" y="2160"/>
                      <a:pt x="1122" y="2160"/>
                      <a:pt x="1432" y="1850"/>
                    </a:cubicBezTo>
                    <a:cubicBezTo>
                      <a:pt x="1870" y="1414"/>
                      <a:pt x="1870" y="1414"/>
                      <a:pt x="1870" y="1414"/>
                    </a:cubicBezTo>
                    <a:cubicBezTo>
                      <a:pt x="1870" y="0"/>
                      <a:pt x="1870" y="0"/>
                      <a:pt x="18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fontAlgn="base"/>
                <a:endParaRPr lang="zh-CN" altLang="en-US" sz="1350" strike="noStrike" noProof="1"/>
              </a:p>
            </p:txBody>
          </p:sp>
        </p:grpSp>
        <p:grpSp>
          <p:nvGrpSpPr>
            <p:cNvPr id="68616" name="组合 16"/>
            <p:cNvGrpSpPr/>
            <p:nvPr userDrawn="1"/>
          </p:nvGrpSpPr>
          <p:grpSpPr>
            <a:xfrm rot="-5400000" flipH="1" flipV="1">
              <a:off x="11067289" y="5733289"/>
              <a:ext cx="1103240" cy="1146175"/>
              <a:chOff x="5870744" y="-3175"/>
              <a:chExt cx="6321256" cy="6567261"/>
            </a:xfrm>
          </p:grpSpPr>
          <p:sp>
            <p:nvSpPr>
              <p:cNvPr id="18" name="Freeform 10"/>
              <p:cNvSpPr/>
              <p:nvPr userDrawn="1">
                <p:custDataLst>
                  <p:tags r:id="rId5"/>
                </p:custDataLst>
              </p:nvPr>
            </p:nvSpPr>
            <p:spPr bwMode="auto">
              <a:xfrm>
                <a:off x="5870744" y="-3175"/>
                <a:ext cx="4282709" cy="4939553"/>
              </a:xfrm>
              <a:custGeom>
                <a:avLst/>
                <a:gdLst>
                  <a:gd name="T0" fmla="*/ 1870 w 1870"/>
                  <a:gd name="T1" fmla="*/ 0 h 2160"/>
                  <a:gd name="T2" fmla="*/ 1047 w 1870"/>
                  <a:gd name="T3" fmla="*/ 0 h 2160"/>
                  <a:gd name="T4" fmla="*/ 310 w 1870"/>
                  <a:gd name="T5" fmla="*/ 733 h 2160"/>
                  <a:gd name="T6" fmla="*/ 310 w 1870"/>
                  <a:gd name="T7" fmla="*/ 1850 h 2160"/>
                  <a:gd name="T8" fmla="*/ 1432 w 1870"/>
                  <a:gd name="T9" fmla="*/ 1850 h 2160"/>
                  <a:gd name="T10" fmla="*/ 1870 w 1870"/>
                  <a:gd name="T11" fmla="*/ 1414 h 2160"/>
                  <a:gd name="T12" fmla="*/ 1870 w 1870"/>
                  <a:gd name="T13" fmla="*/ 0 h 2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0" h="2160">
                    <a:moveTo>
                      <a:pt x="1870" y="0"/>
                    </a:moveTo>
                    <a:cubicBezTo>
                      <a:pt x="1047" y="0"/>
                      <a:pt x="1047" y="0"/>
                      <a:pt x="1047" y="0"/>
                    </a:cubicBezTo>
                    <a:cubicBezTo>
                      <a:pt x="310" y="733"/>
                      <a:pt x="310" y="733"/>
                      <a:pt x="310" y="733"/>
                    </a:cubicBezTo>
                    <a:cubicBezTo>
                      <a:pt x="0" y="1042"/>
                      <a:pt x="0" y="1542"/>
                      <a:pt x="310" y="1850"/>
                    </a:cubicBezTo>
                    <a:cubicBezTo>
                      <a:pt x="619" y="2160"/>
                      <a:pt x="1122" y="2160"/>
                      <a:pt x="1432" y="1850"/>
                    </a:cubicBezTo>
                    <a:cubicBezTo>
                      <a:pt x="1870" y="1414"/>
                      <a:pt x="1870" y="1414"/>
                      <a:pt x="1870" y="1414"/>
                    </a:cubicBezTo>
                    <a:cubicBezTo>
                      <a:pt x="1870" y="0"/>
                      <a:pt x="1870" y="0"/>
                      <a:pt x="1870" y="0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fontAlgn="base"/>
                <a:endParaRPr lang="zh-CN" altLang="en-US" sz="1350" strike="noStrike" noProof="1"/>
              </a:p>
            </p:txBody>
          </p:sp>
          <p:sp>
            <p:nvSpPr>
              <p:cNvPr id="19" name="Freeform 10"/>
              <p:cNvSpPr/>
              <p:nvPr userDrawn="1">
                <p:custDataLst>
                  <p:tags r:id="rId6"/>
                </p:custDataLst>
              </p:nvPr>
            </p:nvSpPr>
            <p:spPr bwMode="auto">
              <a:xfrm>
                <a:off x="6498030" y="-3175"/>
                <a:ext cx="5693970" cy="6567261"/>
              </a:xfrm>
              <a:custGeom>
                <a:avLst/>
                <a:gdLst>
                  <a:gd name="T0" fmla="*/ 1870 w 1870"/>
                  <a:gd name="T1" fmla="*/ 0 h 2160"/>
                  <a:gd name="T2" fmla="*/ 1047 w 1870"/>
                  <a:gd name="T3" fmla="*/ 0 h 2160"/>
                  <a:gd name="T4" fmla="*/ 310 w 1870"/>
                  <a:gd name="T5" fmla="*/ 733 h 2160"/>
                  <a:gd name="T6" fmla="*/ 310 w 1870"/>
                  <a:gd name="T7" fmla="*/ 1850 h 2160"/>
                  <a:gd name="T8" fmla="*/ 1432 w 1870"/>
                  <a:gd name="T9" fmla="*/ 1850 h 2160"/>
                  <a:gd name="T10" fmla="*/ 1870 w 1870"/>
                  <a:gd name="T11" fmla="*/ 1414 h 2160"/>
                  <a:gd name="T12" fmla="*/ 1870 w 1870"/>
                  <a:gd name="T13" fmla="*/ 0 h 2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0" h="2160">
                    <a:moveTo>
                      <a:pt x="1870" y="0"/>
                    </a:moveTo>
                    <a:cubicBezTo>
                      <a:pt x="1047" y="0"/>
                      <a:pt x="1047" y="0"/>
                      <a:pt x="1047" y="0"/>
                    </a:cubicBezTo>
                    <a:cubicBezTo>
                      <a:pt x="310" y="733"/>
                      <a:pt x="310" y="733"/>
                      <a:pt x="310" y="733"/>
                    </a:cubicBezTo>
                    <a:cubicBezTo>
                      <a:pt x="0" y="1042"/>
                      <a:pt x="0" y="1542"/>
                      <a:pt x="310" y="1850"/>
                    </a:cubicBezTo>
                    <a:cubicBezTo>
                      <a:pt x="619" y="2160"/>
                      <a:pt x="1122" y="2160"/>
                      <a:pt x="1432" y="1850"/>
                    </a:cubicBezTo>
                    <a:cubicBezTo>
                      <a:pt x="1870" y="1414"/>
                      <a:pt x="1870" y="1414"/>
                      <a:pt x="1870" y="1414"/>
                    </a:cubicBezTo>
                    <a:cubicBezTo>
                      <a:pt x="1870" y="0"/>
                      <a:pt x="1870" y="0"/>
                      <a:pt x="18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fontAlgn="base"/>
                <a:endParaRPr lang="zh-CN" altLang="en-US" sz="1350" strike="noStrike" noProof="1"/>
              </a:p>
            </p:txBody>
          </p:sp>
        </p:grpSp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62" y="952508"/>
            <a:ext cx="10852741" cy="5388907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hf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/>
          <p:cNvSpPr/>
          <p:nvPr>
            <p:custDataLst>
              <p:tags r:id="rId2"/>
            </p:custDataLst>
          </p:nvPr>
        </p:nvSpPr>
        <p:spPr>
          <a:xfrm rot="2700000">
            <a:off x="5328444" y="2399506"/>
            <a:ext cx="1535113" cy="4600575"/>
          </a:xfrm>
          <a:custGeom>
            <a:avLst/>
            <a:gdLst>
              <a:gd name="connsiteX0" fmla="*/ 0 w 1721562"/>
              <a:gd name="connsiteY0" fmla="*/ 1680462 h 5160199"/>
              <a:gd name="connsiteX1" fmla="*/ 1680462 w 1721562"/>
              <a:gd name="connsiteY1" fmla="*/ 0 h 5160199"/>
              <a:gd name="connsiteX2" fmla="*/ 1704074 w 1721562"/>
              <a:gd name="connsiteY2" fmla="*/ 76067 h 5160199"/>
              <a:gd name="connsiteX3" fmla="*/ 1721562 w 1721562"/>
              <a:gd name="connsiteY3" fmla="*/ 249544 h 5160199"/>
              <a:gd name="connsiteX4" fmla="*/ 1721561 w 1721562"/>
              <a:gd name="connsiteY4" fmla="*/ 4299418 h 5160199"/>
              <a:gd name="connsiteX5" fmla="*/ 860780 w 1721562"/>
              <a:gd name="connsiteY5" fmla="*/ 5160199 h 5160199"/>
              <a:gd name="connsiteX6" fmla="*/ 860781 w 1721562"/>
              <a:gd name="connsiteY6" fmla="*/ 5160198 h 5160199"/>
              <a:gd name="connsiteX7" fmla="*/ 0 w 1721562"/>
              <a:gd name="connsiteY7" fmla="*/ 4299417 h 516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21562" h="5160199">
                <a:moveTo>
                  <a:pt x="0" y="1680462"/>
                </a:moveTo>
                <a:lnTo>
                  <a:pt x="1680462" y="0"/>
                </a:lnTo>
                <a:lnTo>
                  <a:pt x="1704074" y="76067"/>
                </a:lnTo>
                <a:cubicBezTo>
                  <a:pt x="1715541" y="132101"/>
                  <a:pt x="1721562" y="190119"/>
                  <a:pt x="1721562" y="249544"/>
                </a:cubicBezTo>
                <a:cubicBezTo>
                  <a:pt x="1721562" y="1599502"/>
                  <a:pt x="1721561" y="2949460"/>
                  <a:pt x="1721561" y="4299418"/>
                </a:cubicBezTo>
                <a:cubicBezTo>
                  <a:pt x="1721561" y="4774814"/>
                  <a:pt x="1336176" y="5160199"/>
                  <a:pt x="860780" y="5160199"/>
                </a:cubicBezTo>
                <a:lnTo>
                  <a:pt x="860781" y="5160198"/>
                </a:lnTo>
                <a:cubicBezTo>
                  <a:pt x="385385" y="5160198"/>
                  <a:pt x="0" y="4774813"/>
                  <a:pt x="0" y="4299417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  <p:sp>
        <p:nvSpPr>
          <p:cNvPr id="7" name="Freeform 10"/>
          <p:cNvSpPr/>
          <p:nvPr>
            <p:custDataLst>
              <p:tags r:id="rId3"/>
            </p:custDataLst>
          </p:nvPr>
        </p:nvSpPr>
        <p:spPr bwMode="auto">
          <a:xfrm>
            <a:off x="6497638" y="-3175"/>
            <a:ext cx="5694363" cy="6567488"/>
          </a:xfrm>
          <a:custGeom>
            <a:avLst/>
            <a:gdLst>
              <a:gd name="T0" fmla="*/ 1870 w 1870"/>
              <a:gd name="T1" fmla="*/ 0 h 2160"/>
              <a:gd name="T2" fmla="*/ 1047 w 1870"/>
              <a:gd name="T3" fmla="*/ 0 h 2160"/>
              <a:gd name="T4" fmla="*/ 310 w 1870"/>
              <a:gd name="T5" fmla="*/ 733 h 2160"/>
              <a:gd name="T6" fmla="*/ 310 w 1870"/>
              <a:gd name="T7" fmla="*/ 1850 h 2160"/>
              <a:gd name="T8" fmla="*/ 1432 w 1870"/>
              <a:gd name="T9" fmla="*/ 1850 h 2160"/>
              <a:gd name="T10" fmla="*/ 1870 w 1870"/>
              <a:gd name="T11" fmla="*/ 1414 h 2160"/>
              <a:gd name="T12" fmla="*/ 1870 w 1870"/>
              <a:gd name="T13" fmla="*/ 0 h 2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70" h="2160">
                <a:moveTo>
                  <a:pt x="1870" y="0"/>
                </a:moveTo>
                <a:cubicBezTo>
                  <a:pt x="1047" y="0"/>
                  <a:pt x="1047" y="0"/>
                  <a:pt x="1047" y="0"/>
                </a:cubicBezTo>
                <a:cubicBezTo>
                  <a:pt x="310" y="733"/>
                  <a:pt x="310" y="733"/>
                  <a:pt x="310" y="733"/>
                </a:cubicBezTo>
                <a:cubicBezTo>
                  <a:pt x="0" y="1042"/>
                  <a:pt x="0" y="1542"/>
                  <a:pt x="310" y="1850"/>
                </a:cubicBezTo>
                <a:cubicBezTo>
                  <a:pt x="619" y="2160"/>
                  <a:pt x="1122" y="2160"/>
                  <a:pt x="1432" y="1850"/>
                </a:cubicBezTo>
                <a:cubicBezTo>
                  <a:pt x="1870" y="1414"/>
                  <a:pt x="1870" y="1414"/>
                  <a:pt x="1870" y="1414"/>
                </a:cubicBezTo>
                <a:cubicBezTo>
                  <a:pt x="1870" y="0"/>
                  <a:pt x="1870" y="0"/>
                  <a:pt x="187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fontAlgn="base"/>
            <a:endParaRPr lang="zh-CN" altLang="en-US" sz="1350" strike="noStrike" noProof="1"/>
          </a:p>
        </p:txBody>
      </p:sp>
      <p:sp>
        <p:nvSpPr>
          <p:cNvPr id="8" name="Freeform 11"/>
          <p:cNvSpPr/>
          <p:nvPr>
            <p:custDataLst>
              <p:tags r:id="rId4"/>
            </p:custDataLst>
          </p:nvPr>
        </p:nvSpPr>
        <p:spPr bwMode="auto">
          <a:xfrm>
            <a:off x="5341938" y="-3175"/>
            <a:ext cx="6850063" cy="6567488"/>
          </a:xfrm>
          <a:custGeom>
            <a:avLst/>
            <a:gdLst>
              <a:gd name="T0" fmla="*/ 2250 w 2250"/>
              <a:gd name="T1" fmla="*/ 0 h 2160"/>
              <a:gd name="T2" fmla="*/ 1047 w 2250"/>
              <a:gd name="T3" fmla="*/ 0 h 2160"/>
              <a:gd name="T4" fmla="*/ 310 w 2250"/>
              <a:gd name="T5" fmla="*/ 733 h 2160"/>
              <a:gd name="T6" fmla="*/ 310 w 2250"/>
              <a:gd name="T7" fmla="*/ 1850 h 2160"/>
              <a:gd name="T8" fmla="*/ 1432 w 2250"/>
              <a:gd name="T9" fmla="*/ 1850 h 2160"/>
              <a:gd name="T10" fmla="*/ 2250 w 2250"/>
              <a:gd name="T11" fmla="*/ 1035 h 2160"/>
              <a:gd name="T12" fmla="*/ 2250 w 2250"/>
              <a:gd name="T13" fmla="*/ 0 h 2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50" h="2160">
                <a:moveTo>
                  <a:pt x="2250" y="0"/>
                </a:moveTo>
                <a:cubicBezTo>
                  <a:pt x="1047" y="0"/>
                  <a:pt x="1047" y="0"/>
                  <a:pt x="1047" y="0"/>
                </a:cubicBezTo>
                <a:cubicBezTo>
                  <a:pt x="310" y="733"/>
                  <a:pt x="310" y="733"/>
                  <a:pt x="310" y="733"/>
                </a:cubicBezTo>
                <a:cubicBezTo>
                  <a:pt x="0" y="1042"/>
                  <a:pt x="0" y="1542"/>
                  <a:pt x="310" y="1850"/>
                </a:cubicBezTo>
                <a:cubicBezTo>
                  <a:pt x="620" y="2160"/>
                  <a:pt x="1122" y="2160"/>
                  <a:pt x="1432" y="1850"/>
                </a:cubicBezTo>
                <a:cubicBezTo>
                  <a:pt x="2250" y="1035"/>
                  <a:pt x="2250" y="1035"/>
                  <a:pt x="2250" y="1035"/>
                </a:cubicBezTo>
                <a:cubicBezTo>
                  <a:pt x="2250" y="0"/>
                  <a:pt x="2250" y="0"/>
                  <a:pt x="2250" y="0"/>
                </a:cubicBezTo>
                <a:close/>
              </a:path>
            </a:pathLst>
          </a:custGeom>
          <a:blipFill>
            <a:blip r:embed="rId5" cstate="email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fontAlgn="base"/>
            <a:endParaRPr lang="zh-CN" altLang="en-US" sz="1350" strike="noStrike" noProof="1"/>
          </a:p>
        </p:txBody>
      </p:sp>
      <p:sp>
        <p:nvSpPr>
          <p:cNvPr id="9" name="矩形 8"/>
          <p:cNvSpPr/>
          <p:nvPr>
            <p:custDataLst>
              <p:tags r:id="rId6"/>
            </p:custDataLst>
          </p:nvPr>
        </p:nvSpPr>
        <p:spPr>
          <a:xfrm>
            <a:off x="879475" y="3967163"/>
            <a:ext cx="460375" cy="92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  <p:sp>
        <p:nvSpPr>
          <p:cNvPr id="13" name="标题 1"/>
          <p:cNvSpPr>
            <a:spLocks noGrp="1"/>
          </p:cNvSpPr>
          <p:nvPr>
            <p:ph type="ctrTitle" hasCustomPrompt="1"/>
          </p:nvPr>
        </p:nvSpPr>
        <p:spPr>
          <a:xfrm>
            <a:off x="669958" y="1894824"/>
            <a:ext cx="5024280" cy="1881976"/>
          </a:xfrm>
        </p:spPr>
        <p:txBody>
          <a:bodyPr lIns="90000" tIns="46800" rIns="90000" bIns="46800"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8800" u="none" strike="noStrike" kern="1200" cap="none" spc="2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 pitchFamily="18" charset="-122"/>
                <a:cs typeface="Arial" panose="020B0604020202020204" pitchFamily="34" charset="0"/>
              </a:defRPr>
            </a:lvl1pPr>
          </a:lstStyle>
          <a:p>
            <a:pPr fontAlgn="auto"/>
            <a:r>
              <a:rPr lang="zh-CN" altLang="en-US" strike="noStrike" noProof="1" dirty="0"/>
              <a:t>编辑标题</a:t>
            </a:r>
            <a:endParaRPr lang="zh-CN" altLang="en-US" strike="noStrike" noProof="1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0"/>
          <p:cNvSpPr/>
          <p:nvPr userDrawn="1">
            <p:custDataLst>
              <p:tags r:id="rId2"/>
            </p:custDataLst>
          </p:nvPr>
        </p:nvSpPr>
        <p:spPr bwMode="auto">
          <a:xfrm rot="10800000">
            <a:off x="0" y="5481638"/>
            <a:ext cx="1193800" cy="1376363"/>
          </a:xfrm>
          <a:custGeom>
            <a:avLst/>
            <a:gdLst>
              <a:gd name="T0" fmla="*/ 1870 w 1870"/>
              <a:gd name="T1" fmla="*/ 0 h 2160"/>
              <a:gd name="T2" fmla="*/ 1047 w 1870"/>
              <a:gd name="T3" fmla="*/ 0 h 2160"/>
              <a:gd name="T4" fmla="*/ 310 w 1870"/>
              <a:gd name="T5" fmla="*/ 733 h 2160"/>
              <a:gd name="T6" fmla="*/ 310 w 1870"/>
              <a:gd name="T7" fmla="*/ 1850 h 2160"/>
              <a:gd name="T8" fmla="*/ 1432 w 1870"/>
              <a:gd name="T9" fmla="*/ 1850 h 2160"/>
              <a:gd name="T10" fmla="*/ 1870 w 1870"/>
              <a:gd name="T11" fmla="*/ 1414 h 2160"/>
              <a:gd name="T12" fmla="*/ 1870 w 1870"/>
              <a:gd name="T13" fmla="*/ 0 h 2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70" h="2160">
                <a:moveTo>
                  <a:pt x="1870" y="0"/>
                </a:moveTo>
                <a:cubicBezTo>
                  <a:pt x="1047" y="0"/>
                  <a:pt x="1047" y="0"/>
                  <a:pt x="1047" y="0"/>
                </a:cubicBezTo>
                <a:cubicBezTo>
                  <a:pt x="310" y="733"/>
                  <a:pt x="310" y="733"/>
                  <a:pt x="310" y="733"/>
                </a:cubicBezTo>
                <a:cubicBezTo>
                  <a:pt x="0" y="1042"/>
                  <a:pt x="0" y="1542"/>
                  <a:pt x="310" y="1850"/>
                </a:cubicBezTo>
                <a:cubicBezTo>
                  <a:pt x="619" y="2160"/>
                  <a:pt x="1122" y="2160"/>
                  <a:pt x="1432" y="1850"/>
                </a:cubicBezTo>
                <a:cubicBezTo>
                  <a:pt x="1870" y="1414"/>
                  <a:pt x="1870" y="1414"/>
                  <a:pt x="1870" y="1414"/>
                </a:cubicBezTo>
                <a:cubicBezTo>
                  <a:pt x="1870" y="0"/>
                  <a:pt x="1870" y="0"/>
                  <a:pt x="187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fontAlgn="base"/>
            <a:endParaRPr lang="zh-CN" altLang="en-US" sz="1350" strike="noStrike" noProof="1"/>
          </a:p>
        </p:txBody>
      </p:sp>
      <p:sp>
        <p:nvSpPr>
          <p:cNvPr id="16" name="Freeform 10"/>
          <p:cNvSpPr/>
          <p:nvPr userDrawn="1">
            <p:custDataLst>
              <p:tags r:id="rId3"/>
            </p:custDataLst>
          </p:nvPr>
        </p:nvSpPr>
        <p:spPr bwMode="auto">
          <a:xfrm>
            <a:off x="10998200" y="-3175"/>
            <a:ext cx="1193800" cy="1376363"/>
          </a:xfrm>
          <a:custGeom>
            <a:avLst/>
            <a:gdLst>
              <a:gd name="T0" fmla="*/ 1870 w 1870"/>
              <a:gd name="T1" fmla="*/ 0 h 2160"/>
              <a:gd name="T2" fmla="*/ 1047 w 1870"/>
              <a:gd name="T3" fmla="*/ 0 h 2160"/>
              <a:gd name="T4" fmla="*/ 310 w 1870"/>
              <a:gd name="T5" fmla="*/ 733 h 2160"/>
              <a:gd name="T6" fmla="*/ 310 w 1870"/>
              <a:gd name="T7" fmla="*/ 1850 h 2160"/>
              <a:gd name="T8" fmla="*/ 1432 w 1870"/>
              <a:gd name="T9" fmla="*/ 1850 h 2160"/>
              <a:gd name="T10" fmla="*/ 1870 w 1870"/>
              <a:gd name="T11" fmla="*/ 1414 h 2160"/>
              <a:gd name="T12" fmla="*/ 1870 w 1870"/>
              <a:gd name="T13" fmla="*/ 0 h 2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70" h="2160">
                <a:moveTo>
                  <a:pt x="1870" y="0"/>
                </a:moveTo>
                <a:cubicBezTo>
                  <a:pt x="1047" y="0"/>
                  <a:pt x="1047" y="0"/>
                  <a:pt x="1047" y="0"/>
                </a:cubicBezTo>
                <a:cubicBezTo>
                  <a:pt x="310" y="733"/>
                  <a:pt x="310" y="733"/>
                  <a:pt x="310" y="733"/>
                </a:cubicBezTo>
                <a:cubicBezTo>
                  <a:pt x="0" y="1042"/>
                  <a:pt x="0" y="1542"/>
                  <a:pt x="310" y="1850"/>
                </a:cubicBezTo>
                <a:cubicBezTo>
                  <a:pt x="619" y="2160"/>
                  <a:pt x="1122" y="2160"/>
                  <a:pt x="1432" y="1850"/>
                </a:cubicBezTo>
                <a:cubicBezTo>
                  <a:pt x="1870" y="1414"/>
                  <a:pt x="1870" y="1414"/>
                  <a:pt x="1870" y="1414"/>
                </a:cubicBezTo>
                <a:cubicBezTo>
                  <a:pt x="1870" y="0"/>
                  <a:pt x="1870" y="0"/>
                  <a:pt x="187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fontAlgn="base"/>
            <a:endParaRPr lang="zh-CN" altLang="en-US" sz="1350" strike="noStrike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p:hf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/>
          <p:cNvSpPr/>
          <p:nvPr userDrawn="1">
            <p:custDataLst>
              <p:tags r:id="rId2"/>
            </p:custDataLst>
          </p:nvPr>
        </p:nvSpPr>
        <p:spPr>
          <a:xfrm>
            <a:off x="292100" y="304800"/>
            <a:ext cx="11607800" cy="6248400"/>
          </a:xfrm>
          <a:prstGeom prst="roundRect">
            <a:avLst>
              <a:gd name="adj" fmla="val 1583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  <p:grpSp>
        <p:nvGrpSpPr>
          <p:cNvPr id="71684" name="组合 19"/>
          <p:cNvGrpSpPr/>
          <p:nvPr userDrawn="1"/>
        </p:nvGrpSpPr>
        <p:grpSpPr>
          <a:xfrm rot="5400000" flipH="1" flipV="1">
            <a:off x="22225" y="-20637"/>
            <a:ext cx="1101725" cy="1146175"/>
            <a:chOff x="5870744" y="-3175"/>
            <a:chExt cx="6321256" cy="6567261"/>
          </a:xfrm>
        </p:grpSpPr>
        <p:sp>
          <p:nvSpPr>
            <p:cNvPr id="21" name="Freeform 10"/>
            <p:cNvSpPr/>
            <p:nvPr userDrawn="1">
              <p:custDataLst>
                <p:tags r:id="rId3"/>
              </p:custDataLst>
            </p:nvPr>
          </p:nvSpPr>
          <p:spPr bwMode="auto">
            <a:xfrm>
              <a:off x="5870744" y="-3175"/>
              <a:ext cx="4282709" cy="4939553"/>
            </a:xfrm>
            <a:custGeom>
              <a:avLst/>
              <a:gdLst>
                <a:gd name="T0" fmla="*/ 1870 w 1870"/>
                <a:gd name="T1" fmla="*/ 0 h 2160"/>
                <a:gd name="T2" fmla="*/ 1047 w 1870"/>
                <a:gd name="T3" fmla="*/ 0 h 2160"/>
                <a:gd name="T4" fmla="*/ 310 w 1870"/>
                <a:gd name="T5" fmla="*/ 733 h 2160"/>
                <a:gd name="T6" fmla="*/ 310 w 1870"/>
                <a:gd name="T7" fmla="*/ 1850 h 2160"/>
                <a:gd name="T8" fmla="*/ 1432 w 1870"/>
                <a:gd name="T9" fmla="*/ 1850 h 2160"/>
                <a:gd name="T10" fmla="*/ 1870 w 1870"/>
                <a:gd name="T11" fmla="*/ 1414 h 2160"/>
                <a:gd name="T12" fmla="*/ 1870 w 1870"/>
                <a:gd name="T13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0" h="2160">
                  <a:moveTo>
                    <a:pt x="1870" y="0"/>
                  </a:moveTo>
                  <a:cubicBezTo>
                    <a:pt x="1047" y="0"/>
                    <a:pt x="1047" y="0"/>
                    <a:pt x="1047" y="0"/>
                  </a:cubicBezTo>
                  <a:cubicBezTo>
                    <a:pt x="310" y="733"/>
                    <a:pt x="310" y="733"/>
                    <a:pt x="310" y="733"/>
                  </a:cubicBezTo>
                  <a:cubicBezTo>
                    <a:pt x="0" y="1042"/>
                    <a:pt x="0" y="1542"/>
                    <a:pt x="310" y="1850"/>
                  </a:cubicBezTo>
                  <a:cubicBezTo>
                    <a:pt x="619" y="2160"/>
                    <a:pt x="1122" y="2160"/>
                    <a:pt x="1432" y="1850"/>
                  </a:cubicBezTo>
                  <a:cubicBezTo>
                    <a:pt x="1870" y="1414"/>
                    <a:pt x="1870" y="1414"/>
                    <a:pt x="1870" y="1414"/>
                  </a:cubicBezTo>
                  <a:cubicBezTo>
                    <a:pt x="1870" y="0"/>
                    <a:pt x="1870" y="0"/>
                    <a:pt x="1870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fontAlgn="base"/>
              <a:endParaRPr lang="zh-CN" altLang="en-US" sz="1350" strike="noStrike" noProof="1"/>
            </a:p>
          </p:txBody>
        </p:sp>
        <p:sp>
          <p:nvSpPr>
            <p:cNvPr id="22" name="Freeform 10"/>
            <p:cNvSpPr/>
            <p:nvPr userDrawn="1">
              <p:custDataLst>
                <p:tags r:id="rId4"/>
              </p:custDataLst>
            </p:nvPr>
          </p:nvSpPr>
          <p:spPr bwMode="auto">
            <a:xfrm>
              <a:off x="6498030" y="-3175"/>
              <a:ext cx="5693970" cy="6567261"/>
            </a:xfrm>
            <a:custGeom>
              <a:avLst/>
              <a:gdLst>
                <a:gd name="T0" fmla="*/ 1870 w 1870"/>
                <a:gd name="T1" fmla="*/ 0 h 2160"/>
                <a:gd name="T2" fmla="*/ 1047 w 1870"/>
                <a:gd name="T3" fmla="*/ 0 h 2160"/>
                <a:gd name="T4" fmla="*/ 310 w 1870"/>
                <a:gd name="T5" fmla="*/ 733 h 2160"/>
                <a:gd name="T6" fmla="*/ 310 w 1870"/>
                <a:gd name="T7" fmla="*/ 1850 h 2160"/>
                <a:gd name="T8" fmla="*/ 1432 w 1870"/>
                <a:gd name="T9" fmla="*/ 1850 h 2160"/>
                <a:gd name="T10" fmla="*/ 1870 w 1870"/>
                <a:gd name="T11" fmla="*/ 1414 h 2160"/>
                <a:gd name="T12" fmla="*/ 1870 w 1870"/>
                <a:gd name="T13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0" h="2160">
                  <a:moveTo>
                    <a:pt x="1870" y="0"/>
                  </a:moveTo>
                  <a:cubicBezTo>
                    <a:pt x="1047" y="0"/>
                    <a:pt x="1047" y="0"/>
                    <a:pt x="1047" y="0"/>
                  </a:cubicBezTo>
                  <a:cubicBezTo>
                    <a:pt x="310" y="733"/>
                    <a:pt x="310" y="733"/>
                    <a:pt x="310" y="733"/>
                  </a:cubicBezTo>
                  <a:cubicBezTo>
                    <a:pt x="0" y="1042"/>
                    <a:pt x="0" y="1542"/>
                    <a:pt x="310" y="1850"/>
                  </a:cubicBezTo>
                  <a:cubicBezTo>
                    <a:pt x="619" y="2160"/>
                    <a:pt x="1122" y="2160"/>
                    <a:pt x="1432" y="1850"/>
                  </a:cubicBezTo>
                  <a:cubicBezTo>
                    <a:pt x="1870" y="1414"/>
                    <a:pt x="1870" y="1414"/>
                    <a:pt x="1870" y="1414"/>
                  </a:cubicBezTo>
                  <a:cubicBezTo>
                    <a:pt x="1870" y="0"/>
                    <a:pt x="1870" y="0"/>
                    <a:pt x="187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fontAlgn="base"/>
              <a:endParaRPr lang="zh-CN" altLang="en-US" sz="1350" strike="noStrike" noProof="1"/>
            </a:p>
          </p:txBody>
        </p:sp>
      </p:grpSp>
      <p:grpSp>
        <p:nvGrpSpPr>
          <p:cNvPr id="71687" name="组合 22"/>
          <p:cNvGrpSpPr/>
          <p:nvPr userDrawn="1"/>
        </p:nvGrpSpPr>
        <p:grpSpPr>
          <a:xfrm rot="-5400000" flipH="1" flipV="1">
            <a:off x="11066463" y="5732463"/>
            <a:ext cx="1101725" cy="1146175"/>
            <a:chOff x="5870744" y="-3175"/>
            <a:chExt cx="6321256" cy="6567261"/>
          </a:xfrm>
        </p:grpSpPr>
        <p:sp>
          <p:nvSpPr>
            <p:cNvPr id="24" name="Freeform 10"/>
            <p:cNvSpPr/>
            <p:nvPr userDrawn="1">
              <p:custDataLst>
                <p:tags r:id="rId5"/>
              </p:custDataLst>
            </p:nvPr>
          </p:nvSpPr>
          <p:spPr bwMode="auto">
            <a:xfrm>
              <a:off x="5870744" y="-3175"/>
              <a:ext cx="4282709" cy="4939553"/>
            </a:xfrm>
            <a:custGeom>
              <a:avLst/>
              <a:gdLst>
                <a:gd name="T0" fmla="*/ 1870 w 1870"/>
                <a:gd name="T1" fmla="*/ 0 h 2160"/>
                <a:gd name="T2" fmla="*/ 1047 w 1870"/>
                <a:gd name="T3" fmla="*/ 0 h 2160"/>
                <a:gd name="T4" fmla="*/ 310 w 1870"/>
                <a:gd name="T5" fmla="*/ 733 h 2160"/>
                <a:gd name="T6" fmla="*/ 310 w 1870"/>
                <a:gd name="T7" fmla="*/ 1850 h 2160"/>
                <a:gd name="T8" fmla="*/ 1432 w 1870"/>
                <a:gd name="T9" fmla="*/ 1850 h 2160"/>
                <a:gd name="T10" fmla="*/ 1870 w 1870"/>
                <a:gd name="T11" fmla="*/ 1414 h 2160"/>
                <a:gd name="T12" fmla="*/ 1870 w 1870"/>
                <a:gd name="T13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0" h="2160">
                  <a:moveTo>
                    <a:pt x="1870" y="0"/>
                  </a:moveTo>
                  <a:cubicBezTo>
                    <a:pt x="1047" y="0"/>
                    <a:pt x="1047" y="0"/>
                    <a:pt x="1047" y="0"/>
                  </a:cubicBezTo>
                  <a:cubicBezTo>
                    <a:pt x="310" y="733"/>
                    <a:pt x="310" y="733"/>
                    <a:pt x="310" y="733"/>
                  </a:cubicBezTo>
                  <a:cubicBezTo>
                    <a:pt x="0" y="1042"/>
                    <a:pt x="0" y="1542"/>
                    <a:pt x="310" y="1850"/>
                  </a:cubicBezTo>
                  <a:cubicBezTo>
                    <a:pt x="619" y="2160"/>
                    <a:pt x="1122" y="2160"/>
                    <a:pt x="1432" y="1850"/>
                  </a:cubicBezTo>
                  <a:cubicBezTo>
                    <a:pt x="1870" y="1414"/>
                    <a:pt x="1870" y="1414"/>
                    <a:pt x="1870" y="1414"/>
                  </a:cubicBezTo>
                  <a:cubicBezTo>
                    <a:pt x="1870" y="0"/>
                    <a:pt x="1870" y="0"/>
                    <a:pt x="1870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fontAlgn="base"/>
              <a:endParaRPr lang="zh-CN" altLang="en-US" sz="1350" strike="noStrike" noProof="1"/>
            </a:p>
          </p:txBody>
        </p:sp>
        <p:sp>
          <p:nvSpPr>
            <p:cNvPr id="25" name="Freeform 10"/>
            <p:cNvSpPr/>
            <p:nvPr userDrawn="1">
              <p:custDataLst>
                <p:tags r:id="rId6"/>
              </p:custDataLst>
            </p:nvPr>
          </p:nvSpPr>
          <p:spPr bwMode="auto">
            <a:xfrm>
              <a:off x="6498030" y="-3175"/>
              <a:ext cx="5693970" cy="6567261"/>
            </a:xfrm>
            <a:custGeom>
              <a:avLst/>
              <a:gdLst>
                <a:gd name="T0" fmla="*/ 1870 w 1870"/>
                <a:gd name="T1" fmla="*/ 0 h 2160"/>
                <a:gd name="T2" fmla="*/ 1047 w 1870"/>
                <a:gd name="T3" fmla="*/ 0 h 2160"/>
                <a:gd name="T4" fmla="*/ 310 w 1870"/>
                <a:gd name="T5" fmla="*/ 733 h 2160"/>
                <a:gd name="T6" fmla="*/ 310 w 1870"/>
                <a:gd name="T7" fmla="*/ 1850 h 2160"/>
                <a:gd name="T8" fmla="*/ 1432 w 1870"/>
                <a:gd name="T9" fmla="*/ 1850 h 2160"/>
                <a:gd name="T10" fmla="*/ 1870 w 1870"/>
                <a:gd name="T11" fmla="*/ 1414 h 2160"/>
                <a:gd name="T12" fmla="*/ 1870 w 1870"/>
                <a:gd name="T13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0" h="2160">
                  <a:moveTo>
                    <a:pt x="1870" y="0"/>
                  </a:moveTo>
                  <a:cubicBezTo>
                    <a:pt x="1047" y="0"/>
                    <a:pt x="1047" y="0"/>
                    <a:pt x="1047" y="0"/>
                  </a:cubicBezTo>
                  <a:cubicBezTo>
                    <a:pt x="310" y="733"/>
                    <a:pt x="310" y="733"/>
                    <a:pt x="310" y="733"/>
                  </a:cubicBezTo>
                  <a:cubicBezTo>
                    <a:pt x="0" y="1042"/>
                    <a:pt x="0" y="1542"/>
                    <a:pt x="310" y="1850"/>
                  </a:cubicBezTo>
                  <a:cubicBezTo>
                    <a:pt x="619" y="2160"/>
                    <a:pt x="1122" y="2160"/>
                    <a:pt x="1432" y="1850"/>
                  </a:cubicBezTo>
                  <a:cubicBezTo>
                    <a:pt x="1870" y="1414"/>
                    <a:pt x="1870" y="1414"/>
                    <a:pt x="1870" y="1414"/>
                  </a:cubicBezTo>
                  <a:cubicBezTo>
                    <a:pt x="1870" y="0"/>
                    <a:pt x="1870" y="0"/>
                    <a:pt x="187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fontAlgn="base"/>
              <a:endParaRPr lang="zh-CN" altLang="en-US" sz="1350" strike="noStrike" noProof="1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281659" y="1249200"/>
            <a:ext cx="9626847" cy="723600"/>
          </a:xfrm>
        </p:spPr>
        <p:txBody>
          <a:bodyPr anchor="ctr">
            <a:normAutofit/>
          </a:bodyPr>
          <a:lstStyle>
            <a:lvl1pPr>
              <a:defRPr sz="32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1281173" y="2163600"/>
            <a:ext cx="9627047" cy="34452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p:hf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4413" cy="6865938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72708" name="组合 13"/>
          <p:cNvGrpSpPr/>
          <p:nvPr userDrawn="1"/>
        </p:nvGrpSpPr>
        <p:grpSpPr>
          <a:xfrm rot="5400000" flipH="1" flipV="1">
            <a:off x="22225" y="-20637"/>
            <a:ext cx="1101725" cy="1146175"/>
            <a:chOff x="5870744" y="-3175"/>
            <a:chExt cx="6321256" cy="6567261"/>
          </a:xfrm>
        </p:grpSpPr>
        <p:sp>
          <p:nvSpPr>
            <p:cNvPr id="15" name="Freeform 10"/>
            <p:cNvSpPr/>
            <p:nvPr userDrawn="1">
              <p:custDataLst>
                <p:tags r:id="rId3"/>
              </p:custDataLst>
            </p:nvPr>
          </p:nvSpPr>
          <p:spPr bwMode="auto">
            <a:xfrm>
              <a:off x="5870744" y="-3175"/>
              <a:ext cx="4282709" cy="4939553"/>
            </a:xfrm>
            <a:custGeom>
              <a:avLst/>
              <a:gdLst>
                <a:gd name="T0" fmla="*/ 1870 w 1870"/>
                <a:gd name="T1" fmla="*/ 0 h 2160"/>
                <a:gd name="T2" fmla="*/ 1047 w 1870"/>
                <a:gd name="T3" fmla="*/ 0 h 2160"/>
                <a:gd name="T4" fmla="*/ 310 w 1870"/>
                <a:gd name="T5" fmla="*/ 733 h 2160"/>
                <a:gd name="T6" fmla="*/ 310 w 1870"/>
                <a:gd name="T7" fmla="*/ 1850 h 2160"/>
                <a:gd name="T8" fmla="*/ 1432 w 1870"/>
                <a:gd name="T9" fmla="*/ 1850 h 2160"/>
                <a:gd name="T10" fmla="*/ 1870 w 1870"/>
                <a:gd name="T11" fmla="*/ 1414 h 2160"/>
                <a:gd name="T12" fmla="*/ 1870 w 1870"/>
                <a:gd name="T13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0" h="2160">
                  <a:moveTo>
                    <a:pt x="1870" y="0"/>
                  </a:moveTo>
                  <a:cubicBezTo>
                    <a:pt x="1047" y="0"/>
                    <a:pt x="1047" y="0"/>
                    <a:pt x="1047" y="0"/>
                  </a:cubicBezTo>
                  <a:cubicBezTo>
                    <a:pt x="310" y="733"/>
                    <a:pt x="310" y="733"/>
                    <a:pt x="310" y="733"/>
                  </a:cubicBezTo>
                  <a:cubicBezTo>
                    <a:pt x="0" y="1042"/>
                    <a:pt x="0" y="1542"/>
                    <a:pt x="310" y="1850"/>
                  </a:cubicBezTo>
                  <a:cubicBezTo>
                    <a:pt x="619" y="2160"/>
                    <a:pt x="1122" y="2160"/>
                    <a:pt x="1432" y="1850"/>
                  </a:cubicBezTo>
                  <a:cubicBezTo>
                    <a:pt x="1870" y="1414"/>
                    <a:pt x="1870" y="1414"/>
                    <a:pt x="1870" y="1414"/>
                  </a:cubicBezTo>
                  <a:cubicBezTo>
                    <a:pt x="1870" y="0"/>
                    <a:pt x="1870" y="0"/>
                    <a:pt x="1870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fontAlgn="base"/>
              <a:endParaRPr lang="zh-CN" altLang="en-US" sz="1350" strike="noStrike" noProof="1"/>
            </a:p>
          </p:txBody>
        </p:sp>
        <p:sp>
          <p:nvSpPr>
            <p:cNvPr id="16" name="Freeform 10"/>
            <p:cNvSpPr/>
            <p:nvPr userDrawn="1">
              <p:custDataLst>
                <p:tags r:id="rId4"/>
              </p:custDataLst>
            </p:nvPr>
          </p:nvSpPr>
          <p:spPr bwMode="auto">
            <a:xfrm>
              <a:off x="6498030" y="-3175"/>
              <a:ext cx="5693970" cy="6567261"/>
            </a:xfrm>
            <a:custGeom>
              <a:avLst/>
              <a:gdLst>
                <a:gd name="T0" fmla="*/ 1870 w 1870"/>
                <a:gd name="T1" fmla="*/ 0 h 2160"/>
                <a:gd name="T2" fmla="*/ 1047 w 1870"/>
                <a:gd name="T3" fmla="*/ 0 h 2160"/>
                <a:gd name="T4" fmla="*/ 310 w 1870"/>
                <a:gd name="T5" fmla="*/ 733 h 2160"/>
                <a:gd name="T6" fmla="*/ 310 w 1870"/>
                <a:gd name="T7" fmla="*/ 1850 h 2160"/>
                <a:gd name="T8" fmla="*/ 1432 w 1870"/>
                <a:gd name="T9" fmla="*/ 1850 h 2160"/>
                <a:gd name="T10" fmla="*/ 1870 w 1870"/>
                <a:gd name="T11" fmla="*/ 1414 h 2160"/>
                <a:gd name="T12" fmla="*/ 1870 w 1870"/>
                <a:gd name="T13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0" h="2160">
                  <a:moveTo>
                    <a:pt x="1870" y="0"/>
                  </a:moveTo>
                  <a:cubicBezTo>
                    <a:pt x="1047" y="0"/>
                    <a:pt x="1047" y="0"/>
                    <a:pt x="1047" y="0"/>
                  </a:cubicBezTo>
                  <a:cubicBezTo>
                    <a:pt x="310" y="733"/>
                    <a:pt x="310" y="733"/>
                    <a:pt x="310" y="733"/>
                  </a:cubicBezTo>
                  <a:cubicBezTo>
                    <a:pt x="0" y="1042"/>
                    <a:pt x="0" y="1542"/>
                    <a:pt x="310" y="1850"/>
                  </a:cubicBezTo>
                  <a:cubicBezTo>
                    <a:pt x="619" y="2160"/>
                    <a:pt x="1122" y="2160"/>
                    <a:pt x="1432" y="1850"/>
                  </a:cubicBezTo>
                  <a:cubicBezTo>
                    <a:pt x="1870" y="1414"/>
                    <a:pt x="1870" y="1414"/>
                    <a:pt x="1870" y="1414"/>
                  </a:cubicBezTo>
                  <a:cubicBezTo>
                    <a:pt x="1870" y="0"/>
                    <a:pt x="1870" y="0"/>
                    <a:pt x="187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fontAlgn="base"/>
              <a:endParaRPr lang="zh-CN" altLang="en-US" sz="1350" strike="noStrike" noProof="1"/>
            </a:p>
          </p:txBody>
        </p:sp>
      </p:grpSp>
      <p:sp>
        <p:nvSpPr>
          <p:cNvPr id="17" name="Freeform 10"/>
          <p:cNvSpPr/>
          <p:nvPr userDrawn="1">
            <p:custDataLst>
              <p:tags r:id="rId5"/>
            </p:custDataLst>
          </p:nvPr>
        </p:nvSpPr>
        <p:spPr bwMode="auto">
          <a:xfrm rot="10800000" flipH="1">
            <a:off x="10998200" y="5481638"/>
            <a:ext cx="1193800" cy="1376363"/>
          </a:xfrm>
          <a:custGeom>
            <a:avLst/>
            <a:gdLst>
              <a:gd name="T0" fmla="*/ 1870 w 1870"/>
              <a:gd name="T1" fmla="*/ 0 h 2160"/>
              <a:gd name="T2" fmla="*/ 1047 w 1870"/>
              <a:gd name="T3" fmla="*/ 0 h 2160"/>
              <a:gd name="T4" fmla="*/ 310 w 1870"/>
              <a:gd name="T5" fmla="*/ 733 h 2160"/>
              <a:gd name="T6" fmla="*/ 310 w 1870"/>
              <a:gd name="T7" fmla="*/ 1850 h 2160"/>
              <a:gd name="T8" fmla="*/ 1432 w 1870"/>
              <a:gd name="T9" fmla="*/ 1850 h 2160"/>
              <a:gd name="T10" fmla="*/ 1870 w 1870"/>
              <a:gd name="T11" fmla="*/ 1414 h 2160"/>
              <a:gd name="T12" fmla="*/ 1870 w 1870"/>
              <a:gd name="T13" fmla="*/ 0 h 2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70" h="2160">
                <a:moveTo>
                  <a:pt x="1870" y="0"/>
                </a:moveTo>
                <a:cubicBezTo>
                  <a:pt x="1047" y="0"/>
                  <a:pt x="1047" y="0"/>
                  <a:pt x="1047" y="0"/>
                </a:cubicBezTo>
                <a:cubicBezTo>
                  <a:pt x="310" y="733"/>
                  <a:pt x="310" y="733"/>
                  <a:pt x="310" y="733"/>
                </a:cubicBezTo>
                <a:cubicBezTo>
                  <a:pt x="0" y="1042"/>
                  <a:pt x="0" y="1542"/>
                  <a:pt x="310" y="1850"/>
                </a:cubicBezTo>
                <a:cubicBezTo>
                  <a:pt x="619" y="2160"/>
                  <a:pt x="1122" y="2160"/>
                  <a:pt x="1432" y="1850"/>
                </a:cubicBezTo>
                <a:cubicBezTo>
                  <a:pt x="1870" y="1414"/>
                  <a:pt x="1870" y="1414"/>
                  <a:pt x="1870" y="1414"/>
                </a:cubicBezTo>
                <a:cubicBezTo>
                  <a:pt x="1870" y="0"/>
                  <a:pt x="1870" y="0"/>
                  <a:pt x="187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fontAlgn="base"/>
            <a:endParaRPr lang="zh-CN" altLang="en-US" sz="1350" strike="noStrike" noProof="1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83227" y="770400"/>
            <a:ext cx="3960184" cy="882000"/>
          </a:xfrm>
        </p:spPr>
        <p:txBody>
          <a:bodyPr anchor="ctr">
            <a:normAutofit/>
          </a:bodyPr>
          <a:lstStyle>
            <a:lvl1pPr>
              <a:defRPr sz="3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586827" y="1764000"/>
            <a:ext cx="3956584" cy="40932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5101437" y="769938"/>
            <a:ext cx="6480301" cy="5087937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p:hf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382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" name="Freeform 10"/>
          <p:cNvSpPr/>
          <p:nvPr userDrawn="1">
            <p:custDataLst>
              <p:tags r:id="rId3"/>
            </p:custDataLst>
          </p:nvPr>
        </p:nvSpPr>
        <p:spPr bwMode="auto">
          <a:xfrm rot="10800000">
            <a:off x="0" y="5481638"/>
            <a:ext cx="1193800" cy="1376363"/>
          </a:xfrm>
          <a:custGeom>
            <a:avLst/>
            <a:gdLst>
              <a:gd name="T0" fmla="*/ 1870 w 1870"/>
              <a:gd name="T1" fmla="*/ 0 h 2160"/>
              <a:gd name="T2" fmla="*/ 1047 w 1870"/>
              <a:gd name="T3" fmla="*/ 0 h 2160"/>
              <a:gd name="T4" fmla="*/ 310 w 1870"/>
              <a:gd name="T5" fmla="*/ 733 h 2160"/>
              <a:gd name="T6" fmla="*/ 310 w 1870"/>
              <a:gd name="T7" fmla="*/ 1850 h 2160"/>
              <a:gd name="T8" fmla="*/ 1432 w 1870"/>
              <a:gd name="T9" fmla="*/ 1850 h 2160"/>
              <a:gd name="T10" fmla="*/ 1870 w 1870"/>
              <a:gd name="T11" fmla="*/ 1414 h 2160"/>
              <a:gd name="T12" fmla="*/ 1870 w 1870"/>
              <a:gd name="T13" fmla="*/ 0 h 2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70" h="2160">
                <a:moveTo>
                  <a:pt x="1870" y="0"/>
                </a:moveTo>
                <a:cubicBezTo>
                  <a:pt x="1047" y="0"/>
                  <a:pt x="1047" y="0"/>
                  <a:pt x="1047" y="0"/>
                </a:cubicBezTo>
                <a:cubicBezTo>
                  <a:pt x="310" y="733"/>
                  <a:pt x="310" y="733"/>
                  <a:pt x="310" y="733"/>
                </a:cubicBezTo>
                <a:cubicBezTo>
                  <a:pt x="0" y="1042"/>
                  <a:pt x="0" y="1542"/>
                  <a:pt x="310" y="1850"/>
                </a:cubicBezTo>
                <a:cubicBezTo>
                  <a:pt x="619" y="2160"/>
                  <a:pt x="1122" y="2160"/>
                  <a:pt x="1432" y="1850"/>
                </a:cubicBezTo>
                <a:cubicBezTo>
                  <a:pt x="1870" y="1414"/>
                  <a:pt x="1870" y="1414"/>
                  <a:pt x="1870" y="1414"/>
                </a:cubicBezTo>
                <a:cubicBezTo>
                  <a:pt x="1870" y="0"/>
                  <a:pt x="1870" y="0"/>
                  <a:pt x="187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fontAlgn="base"/>
            <a:endParaRPr lang="zh-CN" altLang="en-US" sz="1350" strike="noStrike" noProof="1"/>
          </a:p>
        </p:txBody>
      </p:sp>
      <p:sp>
        <p:nvSpPr>
          <p:cNvPr id="20" name="Freeform 10"/>
          <p:cNvSpPr/>
          <p:nvPr userDrawn="1">
            <p:custDataLst>
              <p:tags r:id="rId4"/>
            </p:custDataLst>
          </p:nvPr>
        </p:nvSpPr>
        <p:spPr bwMode="auto">
          <a:xfrm>
            <a:off x="10998200" y="-3175"/>
            <a:ext cx="1193800" cy="1376363"/>
          </a:xfrm>
          <a:custGeom>
            <a:avLst/>
            <a:gdLst>
              <a:gd name="T0" fmla="*/ 1870 w 1870"/>
              <a:gd name="T1" fmla="*/ 0 h 2160"/>
              <a:gd name="T2" fmla="*/ 1047 w 1870"/>
              <a:gd name="T3" fmla="*/ 0 h 2160"/>
              <a:gd name="T4" fmla="*/ 310 w 1870"/>
              <a:gd name="T5" fmla="*/ 733 h 2160"/>
              <a:gd name="T6" fmla="*/ 310 w 1870"/>
              <a:gd name="T7" fmla="*/ 1850 h 2160"/>
              <a:gd name="T8" fmla="*/ 1432 w 1870"/>
              <a:gd name="T9" fmla="*/ 1850 h 2160"/>
              <a:gd name="T10" fmla="*/ 1870 w 1870"/>
              <a:gd name="T11" fmla="*/ 1414 h 2160"/>
              <a:gd name="T12" fmla="*/ 1870 w 1870"/>
              <a:gd name="T13" fmla="*/ 0 h 2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70" h="2160">
                <a:moveTo>
                  <a:pt x="1870" y="0"/>
                </a:moveTo>
                <a:cubicBezTo>
                  <a:pt x="1047" y="0"/>
                  <a:pt x="1047" y="0"/>
                  <a:pt x="1047" y="0"/>
                </a:cubicBezTo>
                <a:cubicBezTo>
                  <a:pt x="310" y="733"/>
                  <a:pt x="310" y="733"/>
                  <a:pt x="310" y="733"/>
                </a:cubicBezTo>
                <a:cubicBezTo>
                  <a:pt x="0" y="1042"/>
                  <a:pt x="0" y="1542"/>
                  <a:pt x="310" y="1850"/>
                </a:cubicBezTo>
                <a:cubicBezTo>
                  <a:pt x="619" y="2160"/>
                  <a:pt x="1122" y="2160"/>
                  <a:pt x="1432" y="1850"/>
                </a:cubicBezTo>
                <a:cubicBezTo>
                  <a:pt x="1870" y="1414"/>
                  <a:pt x="1870" y="1414"/>
                  <a:pt x="1870" y="1414"/>
                </a:cubicBezTo>
                <a:cubicBezTo>
                  <a:pt x="1870" y="0"/>
                  <a:pt x="1870" y="0"/>
                  <a:pt x="187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fontAlgn="base"/>
            <a:endParaRPr lang="zh-CN" altLang="en-US" sz="1350" strike="noStrike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028" y="781200"/>
            <a:ext cx="10976909" cy="626400"/>
          </a:xfrm>
        </p:spPr>
        <p:txBody>
          <a:bodyPr anchor="ctr">
            <a:normAutofit/>
          </a:bodyPr>
          <a:lstStyle>
            <a:lvl1pPr algn="ctr">
              <a:defRPr sz="36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612028" y="1659600"/>
            <a:ext cx="10976484" cy="828000"/>
          </a:xfrm>
        </p:spPr>
        <p:txBody>
          <a:bodyPr/>
          <a:lstStyle>
            <a:lvl1pPr algn="ctr"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612803" y="2808000"/>
            <a:ext cx="10966109" cy="34308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p:hf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55" name="组合 5"/>
          <p:cNvGrpSpPr/>
          <p:nvPr userDrawn="1"/>
        </p:nvGrpSpPr>
        <p:grpSpPr>
          <a:xfrm rot="5400000" flipH="1" flipV="1">
            <a:off x="22225" y="-20637"/>
            <a:ext cx="1101725" cy="1146175"/>
            <a:chOff x="5870744" y="-3175"/>
            <a:chExt cx="6321256" cy="6567261"/>
          </a:xfrm>
        </p:grpSpPr>
        <p:sp>
          <p:nvSpPr>
            <p:cNvPr id="18" name="Freeform 10"/>
            <p:cNvSpPr/>
            <p:nvPr userDrawn="1">
              <p:custDataLst>
                <p:tags r:id="rId2"/>
              </p:custDataLst>
            </p:nvPr>
          </p:nvSpPr>
          <p:spPr bwMode="auto">
            <a:xfrm>
              <a:off x="5870744" y="-3175"/>
              <a:ext cx="4282709" cy="4939553"/>
            </a:xfrm>
            <a:custGeom>
              <a:avLst/>
              <a:gdLst>
                <a:gd name="T0" fmla="*/ 1870 w 1870"/>
                <a:gd name="T1" fmla="*/ 0 h 2160"/>
                <a:gd name="T2" fmla="*/ 1047 w 1870"/>
                <a:gd name="T3" fmla="*/ 0 h 2160"/>
                <a:gd name="T4" fmla="*/ 310 w 1870"/>
                <a:gd name="T5" fmla="*/ 733 h 2160"/>
                <a:gd name="T6" fmla="*/ 310 w 1870"/>
                <a:gd name="T7" fmla="*/ 1850 h 2160"/>
                <a:gd name="T8" fmla="*/ 1432 w 1870"/>
                <a:gd name="T9" fmla="*/ 1850 h 2160"/>
                <a:gd name="T10" fmla="*/ 1870 w 1870"/>
                <a:gd name="T11" fmla="*/ 1414 h 2160"/>
                <a:gd name="T12" fmla="*/ 1870 w 1870"/>
                <a:gd name="T13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0" h="2160">
                  <a:moveTo>
                    <a:pt x="1870" y="0"/>
                  </a:moveTo>
                  <a:cubicBezTo>
                    <a:pt x="1047" y="0"/>
                    <a:pt x="1047" y="0"/>
                    <a:pt x="1047" y="0"/>
                  </a:cubicBezTo>
                  <a:cubicBezTo>
                    <a:pt x="310" y="733"/>
                    <a:pt x="310" y="733"/>
                    <a:pt x="310" y="733"/>
                  </a:cubicBezTo>
                  <a:cubicBezTo>
                    <a:pt x="0" y="1042"/>
                    <a:pt x="0" y="1542"/>
                    <a:pt x="310" y="1850"/>
                  </a:cubicBezTo>
                  <a:cubicBezTo>
                    <a:pt x="619" y="2160"/>
                    <a:pt x="1122" y="2160"/>
                    <a:pt x="1432" y="1850"/>
                  </a:cubicBezTo>
                  <a:cubicBezTo>
                    <a:pt x="1870" y="1414"/>
                    <a:pt x="1870" y="1414"/>
                    <a:pt x="1870" y="1414"/>
                  </a:cubicBezTo>
                  <a:cubicBezTo>
                    <a:pt x="1870" y="0"/>
                    <a:pt x="1870" y="0"/>
                    <a:pt x="1870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fontAlgn="base"/>
              <a:endParaRPr lang="zh-CN" altLang="en-US" sz="1350" strike="noStrike" noProof="1"/>
            </a:p>
          </p:txBody>
        </p:sp>
        <p:sp>
          <p:nvSpPr>
            <p:cNvPr id="19" name="Freeform 10"/>
            <p:cNvSpPr/>
            <p:nvPr userDrawn="1">
              <p:custDataLst>
                <p:tags r:id="rId3"/>
              </p:custDataLst>
            </p:nvPr>
          </p:nvSpPr>
          <p:spPr bwMode="auto">
            <a:xfrm>
              <a:off x="6498030" y="-3175"/>
              <a:ext cx="5693970" cy="6567261"/>
            </a:xfrm>
            <a:custGeom>
              <a:avLst/>
              <a:gdLst>
                <a:gd name="T0" fmla="*/ 1870 w 1870"/>
                <a:gd name="T1" fmla="*/ 0 h 2160"/>
                <a:gd name="T2" fmla="*/ 1047 w 1870"/>
                <a:gd name="T3" fmla="*/ 0 h 2160"/>
                <a:gd name="T4" fmla="*/ 310 w 1870"/>
                <a:gd name="T5" fmla="*/ 733 h 2160"/>
                <a:gd name="T6" fmla="*/ 310 w 1870"/>
                <a:gd name="T7" fmla="*/ 1850 h 2160"/>
                <a:gd name="T8" fmla="*/ 1432 w 1870"/>
                <a:gd name="T9" fmla="*/ 1850 h 2160"/>
                <a:gd name="T10" fmla="*/ 1870 w 1870"/>
                <a:gd name="T11" fmla="*/ 1414 h 2160"/>
                <a:gd name="T12" fmla="*/ 1870 w 1870"/>
                <a:gd name="T13" fmla="*/ 0 h 2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0" h="2160">
                  <a:moveTo>
                    <a:pt x="1870" y="0"/>
                  </a:moveTo>
                  <a:cubicBezTo>
                    <a:pt x="1047" y="0"/>
                    <a:pt x="1047" y="0"/>
                    <a:pt x="1047" y="0"/>
                  </a:cubicBezTo>
                  <a:cubicBezTo>
                    <a:pt x="310" y="733"/>
                    <a:pt x="310" y="733"/>
                    <a:pt x="310" y="733"/>
                  </a:cubicBezTo>
                  <a:cubicBezTo>
                    <a:pt x="0" y="1042"/>
                    <a:pt x="0" y="1542"/>
                    <a:pt x="310" y="1850"/>
                  </a:cubicBezTo>
                  <a:cubicBezTo>
                    <a:pt x="619" y="2160"/>
                    <a:pt x="1122" y="2160"/>
                    <a:pt x="1432" y="1850"/>
                  </a:cubicBezTo>
                  <a:cubicBezTo>
                    <a:pt x="1870" y="1414"/>
                    <a:pt x="1870" y="1414"/>
                    <a:pt x="1870" y="1414"/>
                  </a:cubicBezTo>
                  <a:cubicBezTo>
                    <a:pt x="1870" y="0"/>
                    <a:pt x="1870" y="0"/>
                    <a:pt x="187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pPr fontAlgn="base"/>
              <a:endParaRPr lang="zh-CN" altLang="en-US" sz="1350" strike="noStrike" noProof="1"/>
            </a:p>
          </p:txBody>
        </p:sp>
      </p:grpSp>
      <p:sp>
        <p:nvSpPr>
          <p:cNvPr id="8" name="矩形 7"/>
          <p:cNvSpPr/>
          <p:nvPr userDrawn="1">
            <p:custDataLst>
              <p:tags r:id="rId4"/>
            </p:custDataLst>
          </p:nvPr>
        </p:nvSpPr>
        <p:spPr>
          <a:xfrm>
            <a:off x="0" y="5029200"/>
            <a:ext cx="12192000" cy="1828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4828" y="669600"/>
            <a:ext cx="10976909" cy="565200"/>
          </a:xfrm>
        </p:spPr>
        <p:txBody>
          <a:bodyPr anchor="ctr">
            <a:normAutofit/>
          </a:bodyPr>
          <a:lstStyle>
            <a:lvl1pPr algn="ctr">
              <a:defRPr sz="32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04865" y="1681200"/>
            <a:ext cx="10991310" cy="32112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</p:nvPr>
        </p:nvSpPr>
        <p:spPr>
          <a:xfrm>
            <a:off x="594028" y="5180400"/>
            <a:ext cx="11002110" cy="10116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p:hf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Freeform 10"/>
          <p:cNvSpPr/>
          <p:nvPr userDrawn="1">
            <p:custDataLst>
              <p:tags r:id="rId3"/>
            </p:custDataLst>
          </p:nvPr>
        </p:nvSpPr>
        <p:spPr bwMode="auto">
          <a:xfrm rot="10800000">
            <a:off x="0" y="5481638"/>
            <a:ext cx="1193800" cy="1376363"/>
          </a:xfrm>
          <a:custGeom>
            <a:avLst/>
            <a:gdLst>
              <a:gd name="T0" fmla="*/ 1870 w 1870"/>
              <a:gd name="T1" fmla="*/ 0 h 2160"/>
              <a:gd name="T2" fmla="*/ 1047 w 1870"/>
              <a:gd name="T3" fmla="*/ 0 h 2160"/>
              <a:gd name="T4" fmla="*/ 310 w 1870"/>
              <a:gd name="T5" fmla="*/ 733 h 2160"/>
              <a:gd name="T6" fmla="*/ 310 w 1870"/>
              <a:gd name="T7" fmla="*/ 1850 h 2160"/>
              <a:gd name="T8" fmla="*/ 1432 w 1870"/>
              <a:gd name="T9" fmla="*/ 1850 h 2160"/>
              <a:gd name="T10" fmla="*/ 1870 w 1870"/>
              <a:gd name="T11" fmla="*/ 1414 h 2160"/>
              <a:gd name="T12" fmla="*/ 1870 w 1870"/>
              <a:gd name="T13" fmla="*/ 0 h 2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70" h="2160">
                <a:moveTo>
                  <a:pt x="1870" y="0"/>
                </a:moveTo>
                <a:cubicBezTo>
                  <a:pt x="1047" y="0"/>
                  <a:pt x="1047" y="0"/>
                  <a:pt x="1047" y="0"/>
                </a:cubicBezTo>
                <a:cubicBezTo>
                  <a:pt x="310" y="733"/>
                  <a:pt x="310" y="733"/>
                  <a:pt x="310" y="733"/>
                </a:cubicBezTo>
                <a:cubicBezTo>
                  <a:pt x="0" y="1042"/>
                  <a:pt x="0" y="1542"/>
                  <a:pt x="310" y="1850"/>
                </a:cubicBezTo>
                <a:cubicBezTo>
                  <a:pt x="619" y="2160"/>
                  <a:pt x="1122" y="2160"/>
                  <a:pt x="1432" y="1850"/>
                </a:cubicBezTo>
                <a:cubicBezTo>
                  <a:pt x="1870" y="1414"/>
                  <a:pt x="1870" y="1414"/>
                  <a:pt x="1870" y="1414"/>
                </a:cubicBezTo>
                <a:cubicBezTo>
                  <a:pt x="1870" y="0"/>
                  <a:pt x="1870" y="0"/>
                  <a:pt x="187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fontAlgn="base"/>
            <a:endParaRPr lang="zh-CN" altLang="en-US" sz="1350" strike="noStrike" noProof="1"/>
          </a:p>
        </p:txBody>
      </p:sp>
      <p:sp>
        <p:nvSpPr>
          <p:cNvPr id="17" name="Freeform 10"/>
          <p:cNvSpPr/>
          <p:nvPr userDrawn="1">
            <p:custDataLst>
              <p:tags r:id="rId4"/>
            </p:custDataLst>
          </p:nvPr>
        </p:nvSpPr>
        <p:spPr bwMode="auto">
          <a:xfrm>
            <a:off x="10998200" y="-3175"/>
            <a:ext cx="1193800" cy="1376363"/>
          </a:xfrm>
          <a:custGeom>
            <a:avLst/>
            <a:gdLst>
              <a:gd name="T0" fmla="*/ 1870 w 1870"/>
              <a:gd name="T1" fmla="*/ 0 h 2160"/>
              <a:gd name="T2" fmla="*/ 1047 w 1870"/>
              <a:gd name="T3" fmla="*/ 0 h 2160"/>
              <a:gd name="T4" fmla="*/ 310 w 1870"/>
              <a:gd name="T5" fmla="*/ 733 h 2160"/>
              <a:gd name="T6" fmla="*/ 310 w 1870"/>
              <a:gd name="T7" fmla="*/ 1850 h 2160"/>
              <a:gd name="T8" fmla="*/ 1432 w 1870"/>
              <a:gd name="T9" fmla="*/ 1850 h 2160"/>
              <a:gd name="T10" fmla="*/ 1870 w 1870"/>
              <a:gd name="T11" fmla="*/ 1414 h 2160"/>
              <a:gd name="T12" fmla="*/ 1870 w 1870"/>
              <a:gd name="T13" fmla="*/ 0 h 2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70" h="2160">
                <a:moveTo>
                  <a:pt x="1870" y="0"/>
                </a:moveTo>
                <a:cubicBezTo>
                  <a:pt x="1047" y="0"/>
                  <a:pt x="1047" y="0"/>
                  <a:pt x="1047" y="0"/>
                </a:cubicBezTo>
                <a:cubicBezTo>
                  <a:pt x="310" y="733"/>
                  <a:pt x="310" y="733"/>
                  <a:pt x="310" y="733"/>
                </a:cubicBezTo>
                <a:cubicBezTo>
                  <a:pt x="0" y="1042"/>
                  <a:pt x="0" y="1542"/>
                  <a:pt x="310" y="1850"/>
                </a:cubicBezTo>
                <a:cubicBezTo>
                  <a:pt x="619" y="2160"/>
                  <a:pt x="1122" y="2160"/>
                  <a:pt x="1432" y="1850"/>
                </a:cubicBezTo>
                <a:cubicBezTo>
                  <a:pt x="1870" y="1414"/>
                  <a:pt x="1870" y="1414"/>
                  <a:pt x="1870" y="1414"/>
                </a:cubicBezTo>
                <a:cubicBezTo>
                  <a:pt x="1870" y="0"/>
                  <a:pt x="1870" y="0"/>
                  <a:pt x="187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fontAlgn="base"/>
            <a:endParaRPr lang="zh-CN" altLang="en-US" sz="1350" strike="noStrike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9627" y="237600"/>
            <a:ext cx="11038112" cy="441964"/>
          </a:xfrm>
        </p:spPr>
        <p:txBody>
          <a:bodyPr>
            <a:normAutofit/>
          </a:bodyPr>
          <a:lstStyle>
            <a:lvl1pPr>
              <a:defRPr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79627" y="1663200"/>
            <a:ext cx="5342648" cy="28944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6242690" y="1663200"/>
            <a:ext cx="5367849" cy="28944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</p:nvPr>
        </p:nvSpPr>
        <p:spPr>
          <a:xfrm>
            <a:off x="572427" y="4816800"/>
            <a:ext cx="5342648" cy="7812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</p:nvPr>
        </p:nvSpPr>
        <p:spPr>
          <a:xfrm>
            <a:off x="6253490" y="4813200"/>
            <a:ext cx="5367849" cy="78120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p:hf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0"/>
          <p:cNvSpPr/>
          <p:nvPr userDrawn="1">
            <p:custDataLst>
              <p:tags r:id="rId2"/>
            </p:custDataLst>
          </p:nvPr>
        </p:nvSpPr>
        <p:spPr bwMode="auto">
          <a:xfrm>
            <a:off x="5870575" y="-3175"/>
            <a:ext cx="4283075" cy="4940300"/>
          </a:xfrm>
          <a:custGeom>
            <a:avLst/>
            <a:gdLst>
              <a:gd name="T0" fmla="*/ 1870 w 1870"/>
              <a:gd name="T1" fmla="*/ 0 h 2160"/>
              <a:gd name="T2" fmla="*/ 1047 w 1870"/>
              <a:gd name="T3" fmla="*/ 0 h 2160"/>
              <a:gd name="T4" fmla="*/ 310 w 1870"/>
              <a:gd name="T5" fmla="*/ 733 h 2160"/>
              <a:gd name="T6" fmla="*/ 310 w 1870"/>
              <a:gd name="T7" fmla="*/ 1850 h 2160"/>
              <a:gd name="T8" fmla="*/ 1432 w 1870"/>
              <a:gd name="T9" fmla="*/ 1850 h 2160"/>
              <a:gd name="T10" fmla="*/ 1870 w 1870"/>
              <a:gd name="T11" fmla="*/ 1414 h 2160"/>
              <a:gd name="T12" fmla="*/ 1870 w 1870"/>
              <a:gd name="T13" fmla="*/ 0 h 2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70" h="2160">
                <a:moveTo>
                  <a:pt x="1870" y="0"/>
                </a:moveTo>
                <a:cubicBezTo>
                  <a:pt x="1047" y="0"/>
                  <a:pt x="1047" y="0"/>
                  <a:pt x="1047" y="0"/>
                </a:cubicBezTo>
                <a:cubicBezTo>
                  <a:pt x="310" y="733"/>
                  <a:pt x="310" y="733"/>
                  <a:pt x="310" y="733"/>
                </a:cubicBezTo>
                <a:cubicBezTo>
                  <a:pt x="0" y="1042"/>
                  <a:pt x="0" y="1542"/>
                  <a:pt x="310" y="1850"/>
                </a:cubicBezTo>
                <a:cubicBezTo>
                  <a:pt x="619" y="2160"/>
                  <a:pt x="1122" y="2160"/>
                  <a:pt x="1432" y="1850"/>
                </a:cubicBezTo>
                <a:cubicBezTo>
                  <a:pt x="1870" y="1414"/>
                  <a:pt x="1870" y="1414"/>
                  <a:pt x="1870" y="1414"/>
                </a:cubicBezTo>
                <a:cubicBezTo>
                  <a:pt x="1870" y="0"/>
                  <a:pt x="1870" y="0"/>
                  <a:pt x="187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fontAlgn="base"/>
            <a:endParaRPr lang="zh-CN" altLang="en-US" sz="1350" strike="noStrike" noProof="1"/>
          </a:p>
        </p:txBody>
      </p:sp>
      <p:sp>
        <p:nvSpPr>
          <p:cNvPr id="17" name="Freeform 10"/>
          <p:cNvSpPr/>
          <p:nvPr userDrawn="1">
            <p:custDataLst>
              <p:tags r:id="rId3"/>
            </p:custDataLst>
          </p:nvPr>
        </p:nvSpPr>
        <p:spPr bwMode="auto">
          <a:xfrm>
            <a:off x="6497638" y="-3175"/>
            <a:ext cx="5694363" cy="6567488"/>
          </a:xfrm>
          <a:custGeom>
            <a:avLst/>
            <a:gdLst>
              <a:gd name="T0" fmla="*/ 1870 w 1870"/>
              <a:gd name="T1" fmla="*/ 0 h 2160"/>
              <a:gd name="T2" fmla="*/ 1047 w 1870"/>
              <a:gd name="T3" fmla="*/ 0 h 2160"/>
              <a:gd name="T4" fmla="*/ 310 w 1870"/>
              <a:gd name="T5" fmla="*/ 733 h 2160"/>
              <a:gd name="T6" fmla="*/ 310 w 1870"/>
              <a:gd name="T7" fmla="*/ 1850 h 2160"/>
              <a:gd name="T8" fmla="*/ 1432 w 1870"/>
              <a:gd name="T9" fmla="*/ 1850 h 2160"/>
              <a:gd name="T10" fmla="*/ 1870 w 1870"/>
              <a:gd name="T11" fmla="*/ 1414 h 2160"/>
              <a:gd name="T12" fmla="*/ 1870 w 1870"/>
              <a:gd name="T13" fmla="*/ 0 h 2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70" h="2160">
                <a:moveTo>
                  <a:pt x="1870" y="0"/>
                </a:moveTo>
                <a:cubicBezTo>
                  <a:pt x="1047" y="0"/>
                  <a:pt x="1047" y="0"/>
                  <a:pt x="1047" y="0"/>
                </a:cubicBezTo>
                <a:cubicBezTo>
                  <a:pt x="310" y="733"/>
                  <a:pt x="310" y="733"/>
                  <a:pt x="310" y="733"/>
                </a:cubicBezTo>
                <a:cubicBezTo>
                  <a:pt x="0" y="1042"/>
                  <a:pt x="0" y="1542"/>
                  <a:pt x="310" y="1850"/>
                </a:cubicBezTo>
                <a:cubicBezTo>
                  <a:pt x="619" y="2160"/>
                  <a:pt x="1122" y="2160"/>
                  <a:pt x="1432" y="1850"/>
                </a:cubicBezTo>
                <a:cubicBezTo>
                  <a:pt x="1870" y="1414"/>
                  <a:pt x="1870" y="1414"/>
                  <a:pt x="1870" y="1414"/>
                </a:cubicBezTo>
                <a:cubicBezTo>
                  <a:pt x="1870" y="0"/>
                  <a:pt x="1870" y="0"/>
                  <a:pt x="187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fontAlgn="base"/>
            <a:endParaRPr lang="zh-CN" altLang="en-US" sz="1350" strike="noStrike" noProof="1"/>
          </a:p>
        </p:txBody>
      </p:sp>
      <p:sp>
        <p:nvSpPr>
          <p:cNvPr id="22" name="Freeform 10"/>
          <p:cNvSpPr/>
          <p:nvPr userDrawn="1">
            <p:custDataLst>
              <p:tags r:id="rId4"/>
            </p:custDataLst>
          </p:nvPr>
        </p:nvSpPr>
        <p:spPr bwMode="auto">
          <a:xfrm rot="10800000">
            <a:off x="2038350" y="1917700"/>
            <a:ext cx="4283075" cy="4940300"/>
          </a:xfrm>
          <a:custGeom>
            <a:avLst/>
            <a:gdLst>
              <a:gd name="T0" fmla="*/ 1870 w 1870"/>
              <a:gd name="T1" fmla="*/ 0 h 2160"/>
              <a:gd name="T2" fmla="*/ 1047 w 1870"/>
              <a:gd name="T3" fmla="*/ 0 h 2160"/>
              <a:gd name="T4" fmla="*/ 310 w 1870"/>
              <a:gd name="T5" fmla="*/ 733 h 2160"/>
              <a:gd name="T6" fmla="*/ 310 w 1870"/>
              <a:gd name="T7" fmla="*/ 1850 h 2160"/>
              <a:gd name="T8" fmla="*/ 1432 w 1870"/>
              <a:gd name="T9" fmla="*/ 1850 h 2160"/>
              <a:gd name="T10" fmla="*/ 1870 w 1870"/>
              <a:gd name="T11" fmla="*/ 1414 h 2160"/>
              <a:gd name="T12" fmla="*/ 1870 w 1870"/>
              <a:gd name="T13" fmla="*/ 0 h 2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70" h="2160">
                <a:moveTo>
                  <a:pt x="1870" y="0"/>
                </a:moveTo>
                <a:cubicBezTo>
                  <a:pt x="1047" y="0"/>
                  <a:pt x="1047" y="0"/>
                  <a:pt x="1047" y="0"/>
                </a:cubicBezTo>
                <a:cubicBezTo>
                  <a:pt x="310" y="733"/>
                  <a:pt x="310" y="733"/>
                  <a:pt x="310" y="733"/>
                </a:cubicBezTo>
                <a:cubicBezTo>
                  <a:pt x="0" y="1042"/>
                  <a:pt x="0" y="1542"/>
                  <a:pt x="310" y="1850"/>
                </a:cubicBezTo>
                <a:cubicBezTo>
                  <a:pt x="619" y="2160"/>
                  <a:pt x="1122" y="2160"/>
                  <a:pt x="1432" y="1850"/>
                </a:cubicBezTo>
                <a:cubicBezTo>
                  <a:pt x="1870" y="1414"/>
                  <a:pt x="1870" y="1414"/>
                  <a:pt x="1870" y="1414"/>
                </a:cubicBezTo>
                <a:cubicBezTo>
                  <a:pt x="1870" y="0"/>
                  <a:pt x="1870" y="0"/>
                  <a:pt x="187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fontAlgn="base"/>
            <a:endParaRPr lang="zh-CN" altLang="en-US" sz="1350" strike="noStrike" noProof="1"/>
          </a:p>
        </p:txBody>
      </p:sp>
      <p:sp>
        <p:nvSpPr>
          <p:cNvPr id="23" name="Freeform 10"/>
          <p:cNvSpPr/>
          <p:nvPr userDrawn="1">
            <p:custDataLst>
              <p:tags r:id="rId5"/>
            </p:custDataLst>
          </p:nvPr>
        </p:nvSpPr>
        <p:spPr bwMode="auto">
          <a:xfrm rot="10800000">
            <a:off x="0" y="290513"/>
            <a:ext cx="5694363" cy="6567488"/>
          </a:xfrm>
          <a:custGeom>
            <a:avLst/>
            <a:gdLst>
              <a:gd name="T0" fmla="*/ 1870 w 1870"/>
              <a:gd name="T1" fmla="*/ 0 h 2160"/>
              <a:gd name="T2" fmla="*/ 1047 w 1870"/>
              <a:gd name="T3" fmla="*/ 0 h 2160"/>
              <a:gd name="T4" fmla="*/ 310 w 1870"/>
              <a:gd name="T5" fmla="*/ 733 h 2160"/>
              <a:gd name="T6" fmla="*/ 310 w 1870"/>
              <a:gd name="T7" fmla="*/ 1850 h 2160"/>
              <a:gd name="T8" fmla="*/ 1432 w 1870"/>
              <a:gd name="T9" fmla="*/ 1850 h 2160"/>
              <a:gd name="T10" fmla="*/ 1870 w 1870"/>
              <a:gd name="T11" fmla="*/ 1414 h 2160"/>
              <a:gd name="T12" fmla="*/ 1870 w 1870"/>
              <a:gd name="T13" fmla="*/ 0 h 2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70" h="2160">
                <a:moveTo>
                  <a:pt x="1870" y="0"/>
                </a:moveTo>
                <a:cubicBezTo>
                  <a:pt x="1047" y="0"/>
                  <a:pt x="1047" y="0"/>
                  <a:pt x="1047" y="0"/>
                </a:cubicBezTo>
                <a:cubicBezTo>
                  <a:pt x="310" y="733"/>
                  <a:pt x="310" y="733"/>
                  <a:pt x="310" y="733"/>
                </a:cubicBezTo>
                <a:cubicBezTo>
                  <a:pt x="0" y="1042"/>
                  <a:pt x="0" y="1542"/>
                  <a:pt x="310" y="1850"/>
                </a:cubicBezTo>
                <a:cubicBezTo>
                  <a:pt x="619" y="2160"/>
                  <a:pt x="1122" y="2160"/>
                  <a:pt x="1432" y="1850"/>
                </a:cubicBezTo>
                <a:cubicBezTo>
                  <a:pt x="1870" y="1414"/>
                  <a:pt x="1870" y="1414"/>
                  <a:pt x="1870" y="1414"/>
                </a:cubicBezTo>
                <a:cubicBezTo>
                  <a:pt x="1870" y="0"/>
                  <a:pt x="1870" y="0"/>
                  <a:pt x="187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fontAlgn="base"/>
            <a:endParaRPr lang="zh-CN" altLang="en-US" sz="1350" strike="noStrike" noProof="1"/>
          </a:p>
        </p:txBody>
      </p:sp>
      <p:sp>
        <p:nvSpPr>
          <p:cNvPr id="10" name="矩形 9"/>
          <p:cNvSpPr/>
          <p:nvPr userDrawn="1">
            <p:custDataLst>
              <p:tags r:id="rId6"/>
            </p:custDataLst>
          </p:nvPr>
        </p:nvSpPr>
        <p:spPr>
          <a:xfrm>
            <a:off x="0" y="958850"/>
            <a:ext cx="12192000" cy="49403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fontAlgn="base"/>
            <a:endParaRPr lang="en-US" altLang="zh-CN" sz="1350" strike="noStrike" noProof="1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1522871" y="1339200"/>
            <a:ext cx="9144424" cy="2386800"/>
          </a:xfrm>
        </p:spPr>
        <p:txBody>
          <a:bodyPr anchor="b">
            <a:normAutofit/>
          </a:bodyPr>
          <a:lstStyle>
            <a:lvl1pPr algn="ctr">
              <a:defRPr sz="60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</p:nvPr>
        </p:nvSpPr>
        <p:spPr>
          <a:xfrm>
            <a:off x="1522484" y="3862800"/>
            <a:ext cx="9144424" cy="1656000"/>
          </a:xfrm>
        </p:spPr>
        <p:txBody>
          <a:bodyPr/>
          <a:lstStyle>
            <a:lvl1pPr algn="ctr">
              <a:defRPr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7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8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9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28" y="1535113"/>
            <a:ext cx="538716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28" y="2174875"/>
            <a:ext cx="538716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654" y="1535113"/>
            <a:ext cx="538928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654" y="2174875"/>
            <a:ext cx="538928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3135D5-EED9-4434-ACCE-C9AA78162E50}" type="datetimeFigureOut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C00A86-9A24-42B8-B642-62BC4087C4D7}" type="slidenum"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3135D5-EED9-4434-ACCE-C9AA78162E50}" type="datetimeFigureOut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C00A86-9A24-42B8-B642-62BC4087C4D7}" type="slidenum"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3135D5-EED9-4434-ACCE-C9AA78162E50}" type="datetimeFigureOut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C00A86-9A24-42B8-B642-62BC4087C4D7}" type="slidenum"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28" y="273050"/>
            <a:ext cx="401127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954" y="273050"/>
            <a:ext cx="681598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28" y="1435100"/>
            <a:ext cx="401127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3135D5-EED9-4434-ACCE-C9AA78162E50}" type="datetimeFigureOut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C00A86-9A24-42B8-B642-62BC4087C4D7}" type="slidenum"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828" y="4800600"/>
            <a:ext cx="731553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828" y="612775"/>
            <a:ext cx="7315539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微软雅黑" panose="020B0503020204020204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828" y="5367338"/>
            <a:ext cx="731553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3135D5-EED9-4434-ACCE-C9AA78162E50}" type="datetimeFigureOut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C00A86-9A24-42B8-B642-62BC4087C4D7}" type="slidenum"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6" Type="http://schemas.openxmlformats.org/officeDocument/2006/relationships/theme" Target="../theme/theme2.xml"/><Relationship Id="rId25" Type="http://schemas.openxmlformats.org/officeDocument/2006/relationships/tags" Target="../tags/tag133.xml"/><Relationship Id="rId24" Type="http://schemas.openxmlformats.org/officeDocument/2006/relationships/tags" Target="../tags/tag132.xml"/><Relationship Id="rId23" Type="http://schemas.openxmlformats.org/officeDocument/2006/relationships/tags" Target="../tags/tag131.xml"/><Relationship Id="rId22" Type="http://schemas.openxmlformats.org/officeDocument/2006/relationships/tags" Target="../tags/tag130.xml"/><Relationship Id="rId21" Type="http://schemas.openxmlformats.org/officeDocument/2006/relationships/tags" Target="../tags/tag129.xml"/><Relationship Id="rId20" Type="http://schemas.openxmlformats.org/officeDocument/2006/relationships/tags" Target="../tags/tag128.xml"/><Relationship Id="rId2" Type="http://schemas.openxmlformats.org/officeDocument/2006/relationships/slideLayout" Target="../slideLayouts/slideLayout13.xml"/><Relationship Id="rId19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9.xml"/><Relationship Id="rId8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3.xml"/><Relationship Id="rId25" Type="http://schemas.openxmlformats.org/officeDocument/2006/relationships/theme" Target="../theme/theme3.xml"/><Relationship Id="rId24" Type="http://schemas.openxmlformats.org/officeDocument/2006/relationships/tags" Target="../tags/tag250.xml"/><Relationship Id="rId23" Type="http://schemas.openxmlformats.org/officeDocument/2006/relationships/tags" Target="../tags/tag249.xml"/><Relationship Id="rId22" Type="http://schemas.openxmlformats.org/officeDocument/2006/relationships/tags" Target="../tags/tag248.xml"/><Relationship Id="rId21" Type="http://schemas.openxmlformats.org/officeDocument/2006/relationships/tags" Target="../tags/tag247.xml"/><Relationship Id="rId20" Type="http://schemas.openxmlformats.org/officeDocument/2006/relationships/tags" Target="../tags/tag246.xml"/><Relationship Id="rId2" Type="http://schemas.openxmlformats.org/officeDocument/2006/relationships/slideLayout" Target="../slideLayouts/slideLayout32.xml"/><Relationship Id="rId19" Type="http://schemas.openxmlformats.org/officeDocument/2006/relationships/tags" Target="../tags/tag245.xml"/><Relationship Id="rId18" Type="http://schemas.openxmlformats.org/officeDocument/2006/relationships/slideLayout" Target="../slideLayouts/slideLayout48.xml"/><Relationship Id="rId17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73135D5-EED9-4434-ACCE-C9AA78162E50}" type="datetimeFigureOut">
              <a:rPr kumimoji="0" lang="zh-CN" altLang="en-US" sz="12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dirty="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ea typeface="微软雅黑" panose="020B0503020204020204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C00A86-9A24-42B8-B642-62BC4087C4D7}" type="slidenum"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anose="020B0503020204020204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微软雅黑" panose="020B050302020402020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微软雅黑" panose="020B050302020402020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微软雅黑" panose="020B050302020402020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微软雅黑" panose="020B050302020402020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微软雅黑" panose="020B0503020204020204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微软雅黑" panose="020B0503020204020204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微软雅黑" panose="020B0503020204020204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微软雅黑" panose="020B0503020204020204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8338" y="1189038"/>
            <a:ext cx="10855325" cy="331787"/>
          </a:xfrm>
          <a:prstGeom prst="rect">
            <a:avLst/>
          </a:prstGeom>
          <a:noFill/>
          <a:ln w="9525">
            <a:noFill/>
          </a:ln>
        </p:spPr>
        <p:txBody>
          <a:bodyPr vert="horz" lIns="90000" tIns="46800" rIns="90000" bIns="46800" anchor="t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  <p:custDataLst>
              <p:tags r:id="rId21"/>
            </p:custDataLst>
          </p:nvPr>
        </p:nvSpPr>
        <p:spPr>
          <a:xfrm>
            <a:off x="668338" y="1571625"/>
            <a:ext cx="10855325" cy="4041775"/>
          </a:xfrm>
          <a:prstGeom prst="rect">
            <a:avLst/>
          </a:prstGeom>
          <a:noFill/>
          <a:ln w="9525">
            <a:noFill/>
          </a:ln>
        </p:spPr>
        <p:txBody>
          <a:bodyPr vert="horz" lIns="90000" tIns="46800" rIns="90000" bIns="46800"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171450"/>
            <a:r>
              <a:rPr lang="zh-CN" altLang="en-US" dirty="0"/>
              <a:t>第二级</a:t>
            </a:r>
            <a:endParaRPr lang="zh-CN" altLang="en-US" dirty="0"/>
          </a:p>
          <a:p>
            <a:pPr lvl="2" indent="-171450"/>
            <a:r>
              <a:rPr lang="zh-CN" altLang="en-US" dirty="0"/>
              <a:t>第三级</a:t>
            </a:r>
            <a:endParaRPr lang="zh-CN" altLang="en-US" dirty="0"/>
          </a:p>
          <a:p>
            <a:pPr lvl="3" indent="-171450"/>
            <a:r>
              <a:rPr lang="zh-CN" altLang="en-US" dirty="0"/>
              <a:t>第四级</a:t>
            </a:r>
            <a:endParaRPr lang="zh-CN" altLang="en-US" dirty="0"/>
          </a:p>
          <a:p>
            <a:pPr lvl="4" indent="-17145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81063" y="5619750"/>
            <a:ext cx="2698750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l">
              <a:lnSpc>
                <a:spcPct val="120000"/>
              </a:lnSpc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388" y="5619750"/>
            <a:ext cx="39592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ctr">
              <a:lnSpc>
                <a:spcPct val="120000"/>
              </a:lnSpc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5619750"/>
            <a:ext cx="2701925" cy="238125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r">
              <a:lnSpc>
                <a:spcPct val="120000"/>
              </a:lnSpc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800" strike="noStrike" noProof="1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hf sldNum="0" hdr="0" ftr="0" dt="0"/>
  <p:txStyles>
    <p:titleStyle>
      <a:lvl1pPr algn="l" defTabSz="685800" rtl="0" eaLnBrk="1" fontAlgn="auto" latinLnBrk="0" hangingPunct="1">
        <a:lnSpc>
          <a:spcPct val="120000"/>
        </a:lnSpc>
        <a:spcBef>
          <a:spcPct val="0"/>
        </a:spcBef>
        <a:buNone/>
        <a:defRPr sz="18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charset="-122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146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925" y="442913"/>
            <a:ext cx="10852150" cy="442912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38100" rIns="76200" bIns="38100" anchor="t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147" name="文本占位符 2"/>
          <p:cNvSpPr>
            <a:spLocks noGrp="1"/>
          </p:cNvSpPr>
          <p:nvPr>
            <p:ph type="body"/>
            <p:custDataLst>
              <p:tags r:id="rId20"/>
            </p:custDataLst>
          </p:nvPr>
        </p:nvSpPr>
        <p:spPr>
          <a:xfrm>
            <a:off x="669925" y="952500"/>
            <a:ext cx="10852150" cy="5389563"/>
          </a:xfrm>
          <a:prstGeom prst="rect">
            <a:avLst/>
          </a:prstGeom>
          <a:noFill/>
          <a:ln w="9525">
            <a:noFill/>
          </a:ln>
        </p:spPr>
        <p:txBody>
          <a:bodyPr vert="horz" lIns="101600" tIns="0" rIns="82550" bIns="0"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2860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</p:sldLayoutIdLst>
  <p:hf sldNum="0"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44.xml"/><Relationship Id="rId8" Type="http://schemas.openxmlformats.org/officeDocument/2006/relationships/tags" Target="../tags/tag343.xml"/><Relationship Id="rId7" Type="http://schemas.openxmlformats.org/officeDocument/2006/relationships/tags" Target="../tags/tag342.xml"/><Relationship Id="rId6" Type="http://schemas.openxmlformats.org/officeDocument/2006/relationships/tags" Target="../tags/tag341.xml"/><Relationship Id="rId5" Type="http://schemas.openxmlformats.org/officeDocument/2006/relationships/tags" Target="../tags/tag340.xml"/><Relationship Id="rId4" Type="http://schemas.openxmlformats.org/officeDocument/2006/relationships/tags" Target="../tags/tag339.xml"/><Relationship Id="rId3" Type="http://schemas.openxmlformats.org/officeDocument/2006/relationships/tags" Target="../tags/tag338.xml"/><Relationship Id="rId2" Type="http://schemas.openxmlformats.org/officeDocument/2006/relationships/tags" Target="../tags/tag337.xml"/><Relationship Id="rId11" Type="http://schemas.openxmlformats.org/officeDocument/2006/relationships/slideLayout" Target="../slideLayouts/slideLayout18.xml"/><Relationship Id="rId10" Type="http://schemas.openxmlformats.org/officeDocument/2006/relationships/tags" Target="../tags/tag345.xml"/><Relationship Id="rId1" Type="http://schemas.openxmlformats.org/officeDocument/2006/relationships/tags" Target="../tags/tag336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54.xml"/><Relationship Id="rId8" Type="http://schemas.openxmlformats.org/officeDocument/2006/relationships/tags" Target="../tags/tag353.xml"/><Relationship Id="rId7" Type="http://schemas.openxmlformats.org/officeDocument/2006/relationships/tags" Target="../tags/tag352.xml"/><Relationship Id="rId6" Type="http://schemas.openxmlformats.org/officeDocument/2006/relationships/tags" Target="../tags/tag351.xml"/><Relationship Id="rId5" Type="http://schemas.openxmlformats.org/officeDocument/2006/relationships/tags" Target="../tags/tag350.xml"/><Relationship Id="rId4" Type="http://schemas.openxmlformats.org/officeDocument/2006/relationships/tags" Target="../tags/tag349.xml"/><Relationship Id="rId3" Type="http://schemas.openxmlformats.org/officeDocument/2006/relationships/tags" Target="../tags/tag348.xml"/><Relationship Id="rId2" Type="http://schemas.openxmlformats.org/officeDocument/2006/relationships/tags" Target="../tags/tag347.xml"/><Relationship Id="rId14" Type="http://schemas.openxmlformats.org/officeDocument/2006/relationships/slideLayout" Target="../slideLayouts/slideLayout18.xml"/><Relationship Id="rId13" Type="http://schemas.openxmlformats.org/officeDocument/2006/relationships/hyperlink" Target="&#31995;&#32479;&#25805;&#20316;&#25991;&#26723;&#27719;&#24635;\&#21171;&#21160;&#23601;&#19994;&#26680;&#24515;&#19994;&#21153;&#32463;&#21150;&#23376;&#31995;&#32479;-&#22521;&#35757;&#19994;&#21153;&#27169;&#22359;&#22521;&#35757;&#65288;2020-9-30&#65289;.ppt" TargetMode="External"/><Relationship Id="rId12" Type="http://schemas.openxmlformats.org/officeDocument/2006/relationships/tags" Target="../tags/tag357.xml"/><Relationship Id="rId11" Type="http://schemas.openxmlformats.org/officeDocument/2006/relationships/tags" Target="../tags/tag356.xml"/><Relationship Id="rId10" Type="http://schemas.openxmlformats.org/officeDocument/2006/relationships/tags" Target="../tags/tag355.xml"/><Relationship Id="rId1" Type="http://schemas.openxmlformats.org/officeDocument/2006/relationships/tags" Target="../tags/tag346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66.xml"/><Relationship Id="rId8" Type="http://schemas.openxmlformats.org/officeDocument/2006/relationships/tags" Target="../tags/tag365.xml"/><Relationship Id="rId7" Type="http://schemas.openxmlformats.org/officeDocument/2006/relationships/tags" Target="../tags/tag364.xml"/><Relationship Id="rId6" Type="http://schemas.openxmlformats.org/officeDocument/2006/relationships/tags" Target="../tags/tag363.xml"/><Relationship Id="rId5" Type="http://schemas.openxmlformats.org/officeDocument/2006/relationships/tags" Target="../tags/tag362.xml"/><Relationship Id="rId4" Type="http://schemas.openxmlformats.org/officeDocument/2006/relationships/tags" Target="../tags/tag361.xml"/><Relationship Id="rId3" Type="http://schemas.openxmlformats.org/officeDocument/2006/relationships/tags" Target="../tags/tag360.xml"/><Relationship Id="rId2" Type="http://schemas.openxmlformats.org/officeDocument/2006/relationships/tags" Target="../tags/tag359.xml"/><Relationship Id="rId11" Type="http://schemas.openxmlformats.org/officeDocument/2006/relationships/slideLayout" Target="../slideLayouts/slideLayout18.xml"/><Relationship Id="rId10" Type="http://schemas.openxmlformats.org/officeDocument/2006/relationships/tags" Target="../tags/tag367.xml"/><Relationship Id="rId1" Type="http://schemas.openxmlformats.org/officeDocument/2006/relationships/tags" Target="../tags/tag358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1.xml"/><Relationship Id="rId3" Type="http://schemas.openxmlformats.org/officeDocument/2006/relationships/themeOverride" Target="../theme/themeOverride1.xml"/><Relationship Id="rId2" Type="http://schemas.openxmlformats.org/officeDocument/2006/relationships/tags" Target="../tags/tag369.xml"/><Relationship Id="rId1" Type="http://schemas.openxmlformats.org/officeDocument/2006/relationships/tags" Target="../tags/tag368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59.xml"/><Relationship Id="rId8" Type="http://schemas.openxmlformats.org/officeDocument/2006/relationships/tags" Target="../tags/tag258.xml"/><Relationship Id="rId7" Type="http://schemas.openxmlformats.org/officeDocument/2006/relationships/tags" Target="../tags/tag257.xml"/><Relationship Id="rId6" Type="http://schemas.openxmlformats.org/officeDocument/2006/relationships/tags" Target="../tags/tag256.xml"/><Relationship Id="rId5" Type="http://schemas.openxmlformats.org/officeDocument/2006/relationships/tags" Target="../tags/tag255.xml"/><Relationship Id="rId4" Type="http://schemas.openxmlformats.org/officeDocument/2006/relationships/tags" Target="../tags/tag254.xml"/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5" Type="http://schemas.openxmlformats.org/officeDocument/2006/relationships/slideLayout" Target="../slideLayouts/slideLayout18.xml"/><Relationship Id="rId14" Type="http://schemas.openxmlformats.org/officeDocument/2006/relationships/tags" Target="../tags/tag263.xml"/><Relationship Id="rId13" Type="http://schemas.openxmlformats.org/officeDocument/2006/relationships/hyperlink" Target="IE&#35774;&#32622;&#33258;&#21160;&#28165;&#32531;&#23384;&#35270;&#39057;&#35828;&#26126;.mp4" TargetMode="External"/><Relationship Id="rId12" Type="http://schemas.openxmlformats.org/officeDocument/2006/relationships/tags" Target="../tags/tag262.xml"/><Relationship Id="rId11" Type="http://schemas.openxmlformats.org/officeDocument/2006/relationships/tags" Target="../tags/tag261.xml"/><Relationship Id="rId10" Type="http://schemas.openxmlformats.org/officeDocument/2006/relationships/tags" Target="../tags/tag260.xml"/><Relationship Id="rId1" Type="http://schemas.openxmlformats.org/officeDocument/2006/relationships/tags" Target="../tags/tag25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266.xml"/><Relationship Id="rId2" Type="http://schemas.openxmlformats.org/officeDocument/2006/relationships/tags" Target="../tags/tag265.xml"/><Relationship Id="rId1" Type="http://schemas.openxmlformats.org/officeDocument/2006/relationships/tags" Target="../tags/tag264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75.xml"/><Relationship Id="rId8" Type="http://schemas.openxmlformats.org/officeDocument/2006/relationships/tags" Target="../tags/tag274.xml"/><Relationship Id="rId7" Type="http://schemas.openxmlformats.org/officeDocument/2006/relationships/tags" Target="../tags/tag273.xml"/><Relationship Id="rId6" Type="http://schemas.openxmlformats.org/officeDocument/2006/relationships/tags" Target="../tags/tag272.xml"/><Relationship Id="rId5" Type="http://schemas.openxmlformats.org/officeDocument/2006/relationships/tags" Target="../tags/tag271.xml"/><Relationship Id="rId4" Type="http://schemas.openxmlformats.org/officeDocument/2006/relationships/tags" Target="../tags/tag270.xml"/><Relationship Id="rId3" Type="http://schemas.openxmlformats.org/officeDocument/2006/relationships/tags" Target="../tags/tag269.xml"/><Relationship Id="rId2" Type="http://schemas.openxmlformats.org/officeDocument/2006/relationships/tags" Target="../tags/tag268.xml"/><Relationship Id="rId11" Type="http://schemas.openxmlformats.org/officeDocument/2006/relationships/slideLayout" Target="../slideLayouts/slideLayout18.xml"/><Relationship Id="rId10" Type="http://schemas.openxmlformats.org/officeDocument/2006/relationships/tags" Target="../tags/tag276.xml"/><Relationship Id="rId1" Type="http://schemas.openxmlformats.org/officeDocument/2006/relationships/tags" Target="../tags/tag267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85.xml"/><Relationship Id="rId8" Type="http://schemas.openxmlformats.org/officeDocument/2006/relationships/tags" Target="../tags/tag284.xml"/><Relationship Id="rId7" Type="http://schemas.openxmlformats.org/officeDocument/2006/relationships/tags" Target="../tags/tag283.xml"/><Relationship Id="rId6" Type="http://schemas.openxmlformats.org/officeDocument/2006/relationships/tags" Target="../tags/tag282.xml"/><Relationship Id="rId5" Type="http://schemas.openxmlformats.org/officeDocument/2006/relationships/tags" Target="../tags/tag281.xml"/><Relationship Id="rId4" Type="http://schemas.openxmlformats.org/officeDocument/2006/relationships/tags" Target="../tags/tag280.xml"/><Relationship Id="rId3" Type="http://schemas.openxmlformats.org/officeDocument/2006/relationships/tags" Target="../tags/tag279.xml"/><Relationship Id="rId2" Type="http://schemas.openxmlformats.org/officeDocument/2006/relationships/tags" Target="../tags/tag278.xml"/><Relationship Id="rId13" Type="http://schemas.openxmlformats.org/officeDocument/2006/relationships/slideLayout" Target="../slideLayouts/slideLayout18.xml"/><Relationship Id="rId12" Type="http://schemas.openxmlformats.org/officeDocument/2006/relationships/tags" Target="../tags/tag288.xml"/><Relationship Id="rId11" Type="http://schemas.openxmlformats.org/officeDocument/2006/relationships/tags" Target="../tags/tag287.xml"/><Relationship Id="rId10" Type="http://schemas.openxmlformats.org/officeDocument/2006/relationships/tags" Target="../tags/tag286.xml"/><Relationship Id="rId1" Type="http://schemas.openxmlformats.org/officeDocument/2006/relationships/tags" Target="../tags/tag277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97.xml"/><Relationship Id="rId8" Type="http://schemas.openxmlformats.org/officeDocument/2006/relationships/tags" Target="../tags/tag296.xml"/><Relationship Id="rId7" Type="http://schemas.openxmlformats.org/officeDocument/2006/relationships/tags" Target="../tags/tag295.xml"/><Relationship Id="rId6" Type="http://schemas.openxmlformats.org/officeDocument/2006/relationships/tags" Target="../tags/tag294.xml"/><Relationship Id="rId5" Type="http://schemas.openxmlformats.org/officeDocument/2006/relationships/tags" Target="../tags/tag293.xml"/><Relationship Id="rId4" Type="http://schemas.openxmlformats.org/officeDocument/2006/relationships/tags" Target="../tags/tag292.xml"/><Relationship Id="rId3" Type="http://schemas.openxmlformats.org/officeDocument/2006/relationships/tags" Target="../tags/tag291.xml"/><Relationship Id="rId2" Type="http://schemas.openxmlformats.org/officeDocument/2006/relationships/tags" Target="../tags/tag290.xml"/><Relationship Id="rId13" Type="http://schemas.openxmlformats.org/officeDocument/2006/relationships/slideLayout" Target="../slideLayouts/slideLayout18.xml"/><Relationship Id="rId12" Type="http://schemas.openxmlformats.org/officeDocument/2006/relationships/tags" Target="../tags/tag300.xml"/><Relationship Id="rId11" Type="http://schemas.openxmlformats.org/officeDocument/2006/relationships/tags" Target="../tags/tag299.xml"/><Relationship Id="rId10" Type="http://schemas.openxmlformats.org/officeDocument/2006/relationships/tags" Target="../tags/tag298.xml"/><Relationship Id="rId1" Type="http://schemas.openxmlformats.org/officeDocument/2006/relationships/tags" Target="../tags/tag289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09.xml"/><Relationship Id="rId8" Type="http://schemas.openxmlformats.org/officeDocument/2006/relationships/tags" Target="../tags/tag308.xml"/><Relationship Id="rId7" Type="http://schemas.openxmlformats.org/officeDocument/2006/relationships/tags" Target="../tags/tag307.xml"/><Relationship Id="rId6" Type="http://schemas.openxmlformats.org/officeDocument/2006/relationships/tags" Target="../tags/tag306.xml"/><Relationship Id="rId5" Type="http://schemas.openxmlformats.org/officeDocument/2006/relationships/tags" Target="../tags/tag305.xml"/><Relationship Id="rId4" Type="http://schemas.openxmlformats.org/officeDocument/2006/relationships/tags" Target="../tags/tag304.xml"/><Relationship Id="rId3" Type="http://schemas.openxmlformats.org/officeDocument/2006/relationships/tags" Target="../tags/tag303.xml"/><Relationship Id="rId2" Type="http://schemas.openxmlformats.org/officeDocument/2006/relationships/tags" Target="../tags/tag302.xml"/><Relationship Id="rId15" Type="http://schemas.openxmlformats.org/officeDocument/2006/relationships/notesSlide" Target="../notesSlides/notesSlide1.xml"/><Relationship Id="rId14" Type="http://schemas.openxmlformats.org/officeDocument/2006/relationships/slideLayout" Target="../slideLayouts/slideLayout18.xml"/><Relationship Id="rId13" Type="http://schemas.openxmlformats.org/officeDocument/2006/relationships/tags" Target="../tags/tag312.xml"/><Relationship Id="rId12" Type="http://schemas.openxmlformats.org/officeDocument/2006/relationships/tags" Target="../tags/tag311.xml"/><Relationship Id="rId11" Type="http://schemas.openxmlformats.org/officeDocument/2006/relationships/image" Target="../media/image3.png"/><Relationship Id="rId10" Type="http://schemas.openxmlformats.org/officeDocument/2006/relationships/tags" Target="../tags/tag310.xml"/><Relationship Id="rId1" Type="http://schemas.openxmlformats.org/officeDocument/2006/relationships/tags" Target="../tags/tag301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21.xml"/><Relationship Id="rId8" Type="http://schemas.openxmlformats.org/officeDocument/2006/relationships/tags" Target="../tags/tag320.xml"/><Relationship Id="rId7" Type="http://schemas.openxmlformats.org/officeDocument/2006/relationships/tags" Target="../tags/tag319.xml"/><Relationship Id="rId6" Type="http://schemas.openxmlformats.org/officeDocument/2006/relationships/tags" Target="../tags/tag318.xml"/><Relationship Id="rId5" Type="http://schemas.openxmlformats.org/officeDocument/2006/relationships/tags" Target="../tags/tag317.xml"/><Relationship Id="rId4" Type="http://schemas.openxmlformats.org/officeDocument/2006/relationships/tags" Target="../tags/tag316.xml"/><Relationship Id="rId3" Type="http://schemas.openxmlformats.org/officeDocument/2006/relationships/tags" Target="../tags/tag315.xml"/><Relationship Id="rId2" Type="http://schemas.openxmlformats.org/officeDocument/2006/relationships/tags" Target="../tags/tag314.xml"/><Relationship Id="rId15" Type="http://schemas.openxmlformats.org/officeDocument/2006/relationships/notesSlide" Target="../notesSlides/notesSlide2.xml"/><Relationship Id="rId14" Type="http://schemas.openxmlformats.org/officeDocument/2006/relationships/slideLayout" Target="../slideLayouts/slideLayout18.xml"/><Relationship Id="rId13" Type="http://schemas.openxmlformats.org/officeDocument/2006/relationships/image" Target="../media/image4.png"/><Relationship Id="rId12" Type="http://schemas.openxmlformats.org/officeDocument/2006/relationships/tags" Target="../tags/tag324.xml"/><Relationship Id="rId11" Type="http://schemas.openxmlformats.org/officeDocument/2006/relationships/tags" Target="../tags/tag323.xml"/><Relationship Id="rId10" Type="http://schemas.openxmlformats.org/officeDocument/2006/relationships/tags" Target="../tags/tag322.xml"/><Relationship Id="rId1" Type="http://schemas.openxmlformats.org/officeDocument/2006/relationships/tags" Target="../tags/tag313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33.xml"/><Relationship Id="rId8" Type="http://schemas.openxmlformats.org/officeDocument/2006/relationships/tags" Target="../tags/tag332.xml"/><Relationship Id="rId7" Type="http://schemas.openxmlformats.org/officeDocument/2006/relationships/tags" Target="../tags/tag331.xml"/><Relationship Id="rId6" Type="http://schemas.openxmlformats.org/officeDocument/2006/relationships/tags" Target="../tags/tag330.xml"/><Relationship Id="rId5" Type="http://schemas.openxmlformats.org/officeDocument/2006/relationships/tags" Target="../tags/tag329.xml"/><Relationship Id="rId4" Type="http://schemas.openxmlformats.org/officeDocument/2006/relationships/tags" Target="../tags/tag328.xml"/><Relationship Id="rId3" Type="http://schemas.openxmlformats.org/officeDocument/2006/relationships/tags" Target="../tags/tag327.xml"/><Relationship Id="rId2" Type="http://schemas.openxmlformats.org/officeDocument/2006/relationships/tags" Target="../tags/tag326.xml"/><Relationship Id="rId12" Type="http://schemas.openxmlformats.org/officeDocument/2006/relationships/slideLayout" Target="../slideLayouts/slideLayout18.xml"/><Relationship Id="rId11" Type="http://schemas.openxmlformats.org/officeDocument/2006/relationships/tags" Target="../tags/tag335.xml"/><Relationship Id="rId10" Type="http://schemas.openxmlformats.org/officeDocument/2006/relationships/tags" Target="../tags/tag334.xml"/><Relationship Id="rId1" Type="http://schemas.openxmlformats.org/officeDocument/2006/relationships/tags" Target="../tags/tag3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9873" name="标题 5"/>
          <p:cNvSpPr>
            <a:spLocks noGrp="1"/>
          </p:cNvSpPr>
          <p:nvPr>
            <p:ph type="ctrTitle"/>
          </p:nvPr>
        </p:nvSpPr>
        <p:spPr>
          <a:xfrm>
            <a:off x="1206500" y="1030288"/>
            <a:ext cx="9694863" cy="1920875"/>
          </a:xfrm>
        </p:spPr>
        <p:txBody>
          <a:bodyPr vert="horz" wrap="square" lIns="91440" tIns="45720" rIns="91440" bIns="45720" anchor="ctr"/>
          <a:p>
            <a:pPr eaLnBrk="1" hangingPunct="1">
              <a:buClrTx/>
              <a:buSzTx/>
              <a:buFontTx/>
            </a:pPr>
            <a:r>
              <a:rPr lang="zh-CN" altLang="en-US" sz="5400" b="1" dirty="0">
                <a:solidFill>
                  <a:schemeClr val="bg1"/>
                </a:solidFill>
              </a:rPr>
              <a:t>劳动就业核心业务经办子系统</a:t>
            </a:r>
            <a:br>
              <a:rPr lang="zh-CN" altLang="en-US" sz="5400" b="1" dirty="0">
                <a:solidFill>
                  <a:schemeClr val="bg1"/>
                </a:solidFill>
              </a:rPr>
            </a:br>
            <a:r>
              <a:rPr lang="zh-CN" altLang="en-US" sz="5400" b="1" dirty="0">
                <a:solidFill>
                  <a:schemeClr val="bg1"/>
                </a:solidFill>
              </a:rPr>
              <a:t>创业服务应用讲解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sp>
        <p:nvSpPr>
          <p:cNvPr id="79874" name="副标题 6"/>
          <p:cNvSpPr>
            <a:spLocks noGrp="1"/>
          </p:cNvSpPr>
          <p:nvPr>
            <p:ph type="subTitle" idx="1"/>
          </p:nvPr>
        </p:nvSpPr>
        <p:spPr>
          <a:xfrm>
            <a:off x="7323138" y="2951163"/>
            <a:ext cx="3168650" cy="671512"/>
          </a:xfrm>
        </p:spPr>
        <p:txBody>
          <a:bodyPr vert="horz" wrap="square" lIns="91440" tIns="45720" rIns="91440" bIns="45720" anchor="t"/>
          <a:p>
            <a:pPr eaLnBrk="1" hangingPunct="1">
              <a:buClrTx/>
              <a:buSzTx/>
            </a:pPr>
            <a:r>
              <a:rPr lang="zh-CN" altLang="en-US" sz="4000" kern="1200" dirty="0">
                <a:solidFill>
                  <a:schemeClr val="bg1"/>
                </a:solidFill>
                <a:latin typeface="+mn-lt"/>
                <a:ea typeface="微软雅黑" panose="020B0503020204020204" charset="-122"/>
                <a:cs typeface="+mn-cs"/>
              </a:rPr>
              <a:t>用户培训</a:t>
            </a:r>
            <a:endParaRPr lang="zh-CN" altLang="en-US" sz="4000" kern="1200" dirty="0">
              <a:solidFill>
                <a:schemeClr val="bg1"/>
              </a:solidFill>
              <a:latin typeface="+mn-lt"/>
              <a:ea typeface="微软雅黑" panose="020B0503020204020204" charset="-122"/>
              <a:cs typeface="+mn-cs"/>
            </a:endParaRPr>
          </a:p>
        </p:txBody>
      </p:sp>
      <p:sp>
        <p:nvSpPr>
          <p:cNvPr id="79875" name="TextBox 7"/>
          <p:cNvSpPr txBox="1"/>
          <p:nvPr/>
        </p:nvSpPr>
        <p:spPr>
          <a:xfrm>
            <a:off x="323850" y="5935663"/>
            <a:ext cx="5365750" cy="4968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>
              <a:lnSpc>
                <a:spcPct val="11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</a:rPr>
              <a:t>承建单位：东软集团（大连）有限公司</a:t>
            </a:r>
            <a:endParaRPr lang="zh-CN" altLang="en-US" sz="24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5957888" y="6432550"/>
            <a:ext cx="276225" cy="365125"/>
          </a:xfrm>
        </p:spPr>
        <p:txBody>
          <a:bodyPr vert="horz" wrap="square" lIns="91440" tIns="45720" rIns="91440" bIns="45720" numCol="1" anchor="ctr" anchorCtr="0" compatLnSpc="1"/>
          <a:p>
            <a:pPr marL="0" marR="0" lvl="0" indent="0" algn="r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C00A86-9A24-42B8-B642-62BC4087C4D7}" type="slidenum">
              <a:rPr kumimoji="0" lang="zh-CN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sz="1200" b="1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79877" name="TextBox 7"/>
          <p:cNvSpPr txBox="1"/>
          <p:nvPr/>
        </p:nvSpPr>
        <p:spPr>
          <a:xfrm>
            <a:off x="7904163" y="5056188"/>
            <a:ext cx="3621087" cy="4984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>
              <a:lnSpc>
                <a:spcPct val="11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</a:rPr>
              <a:t>主讲人：东软工程师 刘阳</a:t>
            </a:r>
            <a:endParaRPr lang="zh-CN" altLang="en-US" sz="24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8929370" y="5619750"/>
            <a:ext cx="2670175" cy="238125"/>
          </a:xfrm>
        </p:spPr>
        <p:txBody>
          <a:bodyPr>
            <a:normAutofit lnSpcReduction="20000"/>
          </a:bodyPr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105" name="矩形 104"/>
          <p:cNvSpPr/>
          <p:nvPr/>
        </p:nvSpPr>
        <p:spPr>
          <a:xfrm>
            <a:off x="0" y="6257925"/>
            <a:ext cx="12192000" cy="6000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07" name="等腰三角形 106"/>
          <p:cNvSpPr/>
          <p:nvPr userDrawn="1">
            <p:custDataLst>
              <p:tags r:id="rId1"/>
            </p:custDataLst>
          </p:nvPr>
        </p:nvSpPr>
        <p:spPr>
          <a:xfrm rot="5400000">
            <a:off x="-162719" y="434181"/>
            <a:ext cx="541338" cy="32385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80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8" name="任意多边形 107"/>
          <p:cNvSpPr/>
          <p:nvPr>
            <p:custDataLst>
              <p:tags r:id="rId2"/>
            </p:custDataLst>
          </p:nvPr>
        </p:nvSpPr>
        <p:spPr>
          <a:xfrm>
            <a:off x="9937750" y="0"/>
            <a:ext cx="2236788" cy="294957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97" h="4646">
                <a:moveTo>
                  <a:pt x="290" y="0"/>
                </a:moveTo>
                <a:lnTo>
                  <a:pt x="4697" y="0"/>
                </a:lnTo>
                <a:lnTo>
                  <a:pt x="4697" y="4332"/>
                </a:lnTo>
                <a:lnTo>
                  <a:pt x="4683" y="4338"/>
                </a:lnTo>
                <a:cubicBezTo>
                  <a:pt x="4261" y="4536"/>
                  <a:pt x="3789" y="4646"/>
                  <a:pt x="3292" y="4646"/>
                </a:cubicBezTo>
                <a:cubicBezTo>
                  <a:pt x="1474" y="4646"/>
                  <a:pt x="0" y="3172"/>
                  <a:pt x="0" y="1354"/>
                </a:cubicBezTo>
                <a:cubicBezTo>
                  <a:pt x="0" y="885"/>
                  <a:pt x="98" y="439"/>
                  <a:pt x="275" y="36"/>
                </a:cubicBezTo>
                <a:lnTo>
                  <a:pt x="290" y="0"/>
                </a:lnTo>
                <a:close/>
              </a:path>
            </a:pathLst>
          </a:cu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 fontAlgn="base"/>
            <a:endParaRPr lang="zh-CN" altLang="en-US" sz="135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0897" name="组合 3"/>
          <p:cNvGrpSpPr/>
          <p:nvPr/>
        </p:nvGrpSpPr>
        <p:grpSpPr>
          <a:xfrm>
            <a:off x="301625" y="2720975"/>
            <a:ext cx="42863" cy="2614613"/>
            <a:chOff x="757242" y="1489086"/>
            <a:chExt cx="56916" cy="2614346"/>
          </a:xfrm>
        </p:grpSpPr>
        <p:cxnSp>
          <p:nvCxnSpPr>
            <p:cNvPr id="7" name="直接连接符 6"/>
            <p:cNvCxnSpPr/>
            <p:nvPr>
              <p:custDataLst>
                <p:tags r:id="rId3"/>
              </p:custDataLst>
            </p:nvPr>
          </p:nvCxnSpPr>
          <p:spPr>
            <a:xfrm>
              <a:off x="785700" y="1489086"/>
              <a:ext cx="0" cy="1798094"/>
            </a:xfrm>
            <a:prstGeom prst="line">
              <a:avLst/>
            </a:prstGeom>
            <a:ln>
              <a:solidFill>
                <a:schemeClr val="accent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899" name="组合 8"/>
            <p:cNvGrpSpPr/>
            <p:nvPr/>
          </p:nvGrpSpPr>
          <p:grpSpPr>
            <a:xfrm>
              <a:off x="757242" y="3628525"/>
              <a:ext cx="56916" cy="474907"/>
              <a:chOff x="1381783" y="1849459"/>
              <a:chExt cx="56916" cy="474907"/>
            </a:xfrm>
          </p:grpSpPr>
          <p:grpSp>
            <p:nvGrpSpPr>
              <p:cNvPr id="80900" name="组合 11"/>
              <p:cNvGrpSpPr/>
              <p:nvPr/>
            </p:nvGrpSpPr>
            <p:grpSpPr>
              <a:xfrm flipV="1">
                <a:off x="1381783" y="2267450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3" name="直接连接符 12"/>
                <p:cNvCxnSpPr/>
                <p:nvPr>
                  <p:custDataLst>
                    <p:tags r:id="rId4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接连接符 13"/>
                <p:cNvCxnSpPr/>
                <p:nvPr>
                  <p:custDataLst>
                    <p:tags r:id="rId5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903" name="组合 14"/>
              <p:cNvGrpSpPr/>
              <p:nvPr/>
            </p:nvGrpSpPr>
            <p:grpSpPr>
              <a:xfrm flipV="1">
                <a:off x="1381783" y="2060415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6" name="直接连接符 15"/>
                <p:cNvCxnSpPr/>
                <p:nvPr>
                  <p:custDataLst>
                    <p:tags r:id="rId6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接连接符 16"/>
                <p:cNvCxnSpPr/>
                <p:nvPr>
                  <p:custDataLst>
                    <p:tags r:id="rId7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906" name="组合 17"/>
              <p:cNvGrpSpPr/>
              <p:nvPr/>
            </p:nvGrpSpPr>
            <p:grpSpPr>
              <a:xfrm flipV="1">
                <a:off x="1381783" y="1849459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9" name="直接连接符 18"/>
                <p:cNvCxnSpPr/>
                <p:nvPr>
                  <p:custDataLst>
                    <p:tags r:id="rId8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>
                  <p:custDataLst>
                    <p:tags r:id="rId9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1" name="灯片编号占位符 3"/>
          <p:cNvSpPr>
            <a:spLocks noGrp="1"/>
          </p:cNvSpPr>
          <p:nvPr/>
        </p:nvSpPr>
        <p:spPr>
          <a:xfrm>
            <a:off x="5902325" y="6472238"/>
            <a:ext cx="3873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/>
          </a:bodyPr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12" name="文本框 11"/>
          <p:cNvSpPr txBox="1"/>
          <p:nvPr/>
        </p:nvSpPr>
        <p:spPr>
          <a:xfrm>
            <a:off x="10478417" y="6328410"/>
            <a:ext cx="150495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marR="0" defTabSz="914400" eaLnBrk="0" hangingPunct="0">
              <a:buClrTx/>
              <a:buSzTx/>
              <a:buFontTx/>
            </a:pPr>
            <a:r>
              <a:rPr kumimoji="0" lang="en-US" altLang="zh-CN" sz="2400" b="1" kern="1200" cap="none" spc="0" normalizeH="0" baseline="0" noProof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lt"/>
                <a:cs typeface="Wingdings" panose="05000000000000000000" charset="0"/>
              </a:rPr>
              <a:t>Neusoft</a:t>
            </a:r>
            <a:endParaRPr kumimoji="0" lang="en-US" altLang="zh-CN" sz="2400" b="1" kern="1200" cap="none" spc="0" normalizeH="0" baseline="0" noProof="1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lt"/>
              <a:cs typeface="Wingdings" panose="05000000000000000000" charset="0"/>
            </a:endParaRPr>
          </a:p>
        </p:txBody>
      </p:sp>
      <p:sp>
        <p:nvSpPr>
          <p:cNvPr id="46" name="文本框 45"/>
          <p:cNvSpPr txBox="1"/>
          <p:nvPr>
            <p:custDataLst>
              <p:tags r:id="rId10"/>
            </p:custDataLst>
          </p:nvPr>
        </p:nvSpPr>
        <p:spPr>
          <a:xfrm>
            <a:off x="444500" y="325755"/>
            <a:ext cx="9441180" cy="596900"/>
          </a:xfrm>
          <a:prstGeom prst="rect">
            <a:avLst/>
          </a:prstGeom>
          <a:noFill/>
        </p:spPr>
        <p:txBody>
          <a:bodyPr wrap="square" lIns="47625" tIns="19050" rIns="47625" bIns="19050" rtlCol="0" anchor="ctr" anchorCtr="0">
            <a:noAutofit/>
          </a:bodyPr>
          <a:p>
            <a:pPr marR="0" defTabSz="914400" eaLnBrk="0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000" spc="16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四、</a:t>
            </a:r>
            <a:r>
              <a:rPr lang="zh-CN" sz="3000" spc="16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创业服务管理</a:t>
            </a:r>
            <a:r>
              <a:rPr lang="en-US" altLang="zh-CN" sz="3000" spc="16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——</a:t>
            </a:r>
            <a:r>
              <a:rPr lang="zh-CN" altLang="en-US" sz="3000" spc="16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系统演示</a:t>
            </a:r>
            <a:endParaRPr kumimoji="0" lang="zh-CN" altLang="en-US" sz="3000" kern="1200" cap="none" spc="160" normalizeH="0" baseline="0" noProof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+mn-cs"/>
              <a:sym typeface="+mn-ea"/>
            </a:endParaRPr>
          </a:p>
        </p:txBody>
      </p:sp>
      <p:sp>
        <p:nvSpPr>
          <p:cNvPr id="27" name="副标题 2"/>
          <p:cNvSpPr txBox="1"/>
          <p:nvPr/>
        </p:nvSpPr>
        <p:spPr>
          <a:xfrm>
            <a:off x="763270" y="1232535"/>
            <a:ext cx="3354705" cy="476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20000"/>
            <a:scene3d>
              <a:camera prst="orthographicFront"/>
              <a:lightRig rig="threePt" dir="t"/>
            </a:scene3d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创业孵化基地登记</a:t>
            </a:r>
            <a:endParaRPr lang="zh-CN" altLang="en-US" sz="2400" dirty="0" smtClean="0">
              <a:solidFill>
                <a:schemeClr val="accent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副标题 2"/>
          <p:cNvSpPr txBox="1"/>
          <p:nvPr/>
        </p:nvSpPr>
        <p:spPr>
          <a:xfrm>
            <a:off x="763270" y="2099310"/>
            <a:ext cx="6324600" cy="476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20000"/>
            <a:scene3d>
              <a:camera prst="orthographicFront"/>
              <a:lightRig rig="threePt" dir="t"/>
            </a:scene3d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基地入驻企业登记</a:t>
            </a:r>
            <a:endParaRPr lang="zh-CN" altLang="en-US" sz="2400" dirty="0" smtClean="0">
              <a:solidFill>
                <a:schemeClr val="accent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副标题 2"/>
          <p:cNvSpPr txBox="1"/>
          <p:nvPr/>
        </p:nvSpPr>
        <p:spPr>
          <a:xfrm>
            <a:off x="763270" y="4704080"/>
            <a:ext cx="6324600" cy="476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20000"/>
            <a:scene3d>
              <a:camera prst="orthographicFront"/>
              <a:lightRig rig="threePt" dir="t"/>
            </a:scene3d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创业指导专家管理</a:t>
            </a:r>
            <a:endParaRPr lang="zh-CN" altLang="en-US" sz="2400" dirty="0" smtClean="0">
              <a:solidFill>
                <a:schemeClr val="accent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副标题 2"/>
          <p:cNvSpPr txBox="1"/>
          <p:nvPr/>
        </p:nvSpPr>
        <p:spPr>
          <a:xfrm>
            <a:off x="763270" y="2967355"/>
            <a:ext cx="6324600" cy="476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20000"/>
            <a:scene3d>
              <a:camera prst="orthographicFront"/>
              <a:lightRig rig="threePt" dir="t"/>
            </a:scene3d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基地入驻企业退出</a:t>
            </a:r>
            <a:endParaRPr lang="zh-CN" altLang="en-US" sz="2400" dirty="0" smtClean="0">
              <a:solidFill>
                <a:schemeClr val="accent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副标题 2"/>
          <p:cNvSpPr txBox="1"/>
          <p:nvPr/>
        </p:nvSpPr>
        <p:spPr>
          <a:xfrm>
            <a:off x="763270" y="3835400"/>
            <a:ext cx="6324600" cy="476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20000"/>
            <a:scene3d>
              <a:camera prst="orthographicFront"/>
              <a:lightRig rig="threePt" dir="t"/>
            </a:scene3d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创业项目征集使用</a:t>
            </a:r>
            <a:endParaRPr lang="zh-CN" altLang="en-US" sz="2400" dirty="0">
              <a:solidFill>
                <a:schemeClr val="accent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231900" y="1743075"/>
            <a:ext cx="379476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登记录入创业孵化基地信息。</a:t>
            </a:r>
            <a:endParaRPr lang="zh-CN" altLang="en-US" sz="2000" dirty="0"/>
          </a:p>
        </p:txBody>
      </p:sp>
      <p:sp>
        <p:nvSpPr>
          <p:cNvPr id="33" name="文本框 32"/>
          <p:cNvSpPr txBox="1"/>
          <p:nvPr/>
        </p:nvSpPr>
        <p:spPr>
          <a:xfrm>
            <a:off x="1231900" y="2596515"/>
            <a:ext cx="48120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创业孵化基地下添加企业（创业实体）。</a:t>
            </a:r>
            <a:endParaRPr lang="zh-CN" altLang="en-US" sz="2000" dirty="0"/>
          </a:p>
        </p:txBody>
      </p:sp>
      <p:sp>
        <p:nvSpPr>
          <p:cNvPr id="34" name="文本框 33"/>
          <p:cNvSpPr txBox="1"/>
          <p:nvPr/>
        </p:nvSpPr>
        <p:spPr>
          <a:xfrm>
            <a:off x="1231900" y="3412490"/>
            <a:ext cx="505777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创业孵化基地下企业（创业实体）退出。</a:t>
            </a:r>
            <a:endParaRPr lang="zh-CN" altLang="en-US" sz="2000" dirty="0"/>
          </a:p>
        </p:txBody>
      </p:sp>
      <p:sp>
        <p:nvSpPr>
          <p:cNvPr id="35" name="文本框 34"/>
          <p:cNvSpPr txBox="1"/>
          <p:nvPr/>
        </p:nvSpPr>
        <p:spPr>
          <a:xfrm>
            <a:off x="1231900" y="4276090"/>
            <a:ext cx="46704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创业项目信息录入。</a:t>
            </a:r>
            <a:endParaRPr lang="zh-CN" altLang="en-US" sz="2000" dirty="0"/>
          </a:p>
        </p:txBody>
      </p:sp>
      <p:sp>
        <p:nvSpPr>
          <p:cNvPr id="36" name="文本框 35"/>
          <p:cNvSpPr txBox="1"/>
          <p:nvPr/>
        </p:nvSpPr>
        <p:spPr>
          <a:xfrm>
            <a:off x="1231900" y="5179695"/>
            <a:ext cx="46704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创业指导专家管理。</a:t>
            </a:r>
            <a:endParaRPr lang="zh-CN" altLang="en-US" sz="2000" dirty="0"/>
          </a:p>
        </p:txBody>
      </p:sp>
      <p:sp>
        <p:nvSpPr>
          <p:cNvPr id="37" name="副标题 2"/>
          <p:cNvSpPr txBox="1"/>
          <p:nvPr/>
        </p:nvSpPr>
        <p:spPr>
          <a:xfrm>
            <a:off x="6190615" y="1232535"/>
            <a:ext cx="5519420" cy="476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20000"/>
            <a:scene3d>
              <a:camera prst="orthographicFront"/>
              <a:lightRig rig="threePt" dir="t"/>
            </a:scene3d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创业服务项目审批</a:t>
            </a:r>
            <a:endParaRPr lang="zh-CN" altLang="en-US" sz="2400" dirty="0" smtClean="0">
              <a:solidFill>
                <a:schemeClr val="accent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289675" y="1707515"/>
            <a:ext cx="379476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创业孵化</a:t>
            </a:r>
            <a:r>
              <a:rPr lang="zh-CN" altLang="en-US" sz="2000" dirty="0" smtClean="0"/>
              <a:t>基地审批。</a:t>
            </a:r>
            <a:endParaRPr lang="en-US" altLang="zh-CN" sz="2000" dirty="0" smtClean="0"/>
          </a:p>
          <a:p>
            <a:r>
              <a:rPr lang="zh-CN" altLang="en-US" sz="2000" dirty="0" smtClean="0"/>
              <a:t>基地入驻企业审批。</a:t>
            </a:r>
            <a:endParaRPr lang="en-US" altLang="zh-CN" sz="2000" dirty="0" smtClean="0"/>
          </a:p>
          <a:p>
            <a:r>
              <a:rPr lang="zh-CN" altLang="en-US" sz="2000" dirty="0" smtClean="0"/>
              <a:t>创业项目征集审批。</a:t>
            </a:r>
            <a:endParaRPr lang="en-US" altLang="zh-CN" sz="2000" dirty="0" smtClean="0"/>
          </a:p>
          <a:p>
            <a:r>
              <a:rPr lang="zh-CN" altLang="en-US" sz="2000" dirty="0" smtClean="0"/>
              <a:t>创业指导专家审批。</a:t>
            </a:r>
            <a:endParaRPr lang="en-US" altLang="zh-CN" sz="2000" dirty="0" smtClean="0"/>
          </a:p>
          <a:p>
            <a:r>
              <a:rPr lang="zh-CN" altLang="en-US" sz="2000" dirty="0" smtClean="0"/>
              <a:t>创业专家服务审批。</a:t>
            </a:r>
            <a:endParaRPr lang="en-US" altLang="zh-CN" sz="2000" dirty="0" smtClean="0"/>
          </a:p>
          <a:p>
            <a:r>
              <a:rPr lang="zh-CN" altLang="en-US" sz="2000" dirty="0" smtClean="0"/>
              <a:t>创业项目使用审批、</a:t>
            </a:r>
            <a:endParaRPr lang="zh-CN" altLang="en-US" sz="2000" dirty="0"/>
          </a:p>
        </p:txBody>
      </p:sp>
      <p:sp>
        <p:nvSpPr>
          <p:cNvPr id="39" name="副标题 2"/>
          <p:cNvSpPr txBox="1"/>
          <p:nvPr/>
        </p:nvSpPr>
        <p:spPr>
          <a:xfrm>
            <a:off x="6190615" y="3823970"/>
            <a:ext cx="3354705" cy="476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20000"/>
            <a:scene3d>
              <a:camera prst="orthographicFront"/>
              <a:lightRig rig="threePt" dir="t"/>
            </a:scene3d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创业服务项目查询</a:t>
            </a:r>
            <a:endParaRPr lang="zh-CN" altLang="en-US" sz="2400" dirty="0" smtClean="0">
              <a:solidFill>
                <a:schemeClr val="accent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289675" y="4323080"/>
            <a:ext cx="379476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创业孵化</a:t>
            </a:r>
            <a:r>
              <a:rPr lang="zh-CN" altLang="en-US" sz="2000" dirty="0" smtClean="0"/>
              <a:t>基地查询。</a:t>
            </a:r>
            <a:endParaRPr lang="en-US" altLang="zh-CN" sz="2000" dirty="0" smtClean="0"/>
          </a:p>
          <a:p>
            <a:r>
              <a:rPr lang="zh-CN" altLang="en-US" sz="2000" dirty="0" smtClean="0"/>
              <a:t>基地入驻企业查询。</a:t>
            </a:r>
            <a:endParaRPr lang="en-US" altLang="zh-CN" sz="2000" dirty="0" smtClean="0"/>
          </a:p>
          <a:p>
            <a:r>
              <a:rPr lang="zh-CN" altLang="en-US" sz="2000" dirty="0" smtClean="0"/>
              <a:t>创业项目征集查询。</a:t>
            </a:r>
            <a:endParaRPr lang="en-US" altLang="zh-CN" sz="2000" dirty="0" smtClean="0"/>
          </a:p>
          <a:p>
            <a:r>
              <a:rPr lang="zh-CN" altLang="en-US" sz="2000" dirty="0" smtClean="0"/>
              <a:t>创业指导专家</a:t>
            </a:r>
            <a:r>
              <a:rPr lang="zh-CN" altLang="en-US" sz="2000" dirty="0"/>
              <a:t>查询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r>
              <a:rPr lang="zh-CN" altLang="en-US" sz="2000" dirty="0" smtClean="0"/>
              <a:t>创业专家服务</a:t>
            </a:r>
            <a:r>
              <a:rPr lang="zh-CN" altLang="en-US" sz="2000" dirty="0"/>
              <a:t>查询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r>
              <a:rPr lang="zh-CN" altLang="en-US" sz="2000" dirty="0" smtClean="0"/>
              <a:t>创业项目使用</a:t>
            </a:r>
            <a:r>
              <a:rPr lang="zh-CN" altLang="en-US" sz="2000" dirty="0"/>
              <a:t>查询</a:t>
            </a:r>
            <a:r>
              <a:rPr lang="zh-CN" altLang="en-US" sz="2000" dirty="0" smtClean="0"/>
              <a:t>、</a:t>
            </a:r>
            <a:endParaRPr lang="zh-CN" altLang="en-US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20000"/>
          </a:bodyPr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105" name="矩形 104"/>
          <p:cNvSpPr/>
          <p:nvPr/>
        </p:nvSpPr>
        <p:spPr>
          <a:xfrm>
            <a:off x="0" y="6257925"/>
            <a:ext cx="12192000" cy="6000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07" name="等腰三角形 106"/>
          <p:cNvSpPr/>
          <p:nvPr userDrawn="1">
            <p:custDataLst>
              <p:tags r:id="rId1"/>
            </p:custDataLst>
          </p:nvPr>
        </p:nvSpPr>
        <p:spPr>
          <a:xfrm rot="5400000">
            <a:off x="-162719" y="434181"/>
            <a:ext cx="541338" cy="32385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80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8" name="任意多边形 107"/>
          <p:cNvSpPr/>
          <p:nvPr>
            <p:custDataLst>
              <p:tags r:id="rId2"/>
            </p:custDataLst>
          </p:nvPr>
        </p:nvSpPr>
        <p:spPr>
          <a:xfrm>
            <a:off x="9937750" y="0"/>
            <a:ext cx="2236788" cy="294957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97" h="4646">
                <a:moveTo>
                  <a:pt x="290" y="0"/>
                </a:moveTo>
                <a:lnTo>
                  <a:pt x="4697" y="0"/>
                </a:lnTo>
                <a:lnTo>
                  <a:pt x="4697" y="4332"/>
                </a:lnTo>
                <a:lnTo>
                  <a:pt x="4683" y="4338"/>
                </a:lnTo>
                <a:cubicBezTo>
                  <a:pt x="4261" y="4536"/>
                  <a:pt x="3789" y="4646"/>
                  <a:pt x="3292" y="4646"/>
                </a:cubicBezTo>
                <a:cubicBezTo>
                  <a:pt x="1474" y="4646"/>
                  <a:pt x="0" y="3172"/>
                  <a:pt x="0" y="1354"/>
                </a:cubicBezTo>
                <a:cubicBezTo>
                  <a:pt x="0" y="885"/>
                  <a:pt x="98" y="439"/>
                  <a:pt x="275" y="36"/>
                </a:cubicBezTo>
                <a:lnTo>
                  <a:pt x="290" y="0"/>
                </a:lnTo>
                <a:close/>
              </a:path>
            </a:pathLst>
          </a:cu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 fontAlgn="base"/>
            <a:endParaRPr lang="zh-CN" altLang="en-US" sz="135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0897" name="组合 3"/>
          <p:cNvGrpSpPr/>
          <p:nvPr/>
        </p:nvGrpSpPr>
        <p:grpSpPr>
          <a:xfrm>
            <a:off x="301625" y="2720975"/>
            <a:ext cx="42863" cy="2614613"/>
            <a:chOff x="757242" y="1489086"/>
            <a:chExt cx="56916" cy="2614346"/>
          </a:xfrm>
        </p:grpSpPr>
        <p:cxnSp>
          <p:nvCxnSpPr>
            <p:cNvPr id="7" name="直接连接符 6"/>
            <p:cNvCxnSpPr/>
            <p:nvPr>
              <p:custDataLst>
                <p:tags r:id="rId3"/>
              </p:custDataLst>
            </p:nvPr>
          </p:nvCxnSpPr>
          <p:spPr>
            <a:xfrm>
              <a:off x="785700" y="1489086"/>
              <a:ext cx="0" cy="1798094"/>
            </a:xfrm>
            <a:prstGeom prst="line">
              <a:avLst/>
            </a:prstGeom>
            <a:ln>
              <a:solidFill>
                <a:schemeClr val="accent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899" name="组合 8"/>
            <p:cNvGrpSpPr/>
            <p:nvPr/>
          </p:nvGrpSpPr>
          <p:grpSpPr>
            <a:xfrm>
              <a:off x="757242" y="3628525"/>
              <a:ext cx="56916" cy="474907"/>
              <a:chOff x="1381783" y="1849459"/>
              <a:chExt cx="56916" cy="474907"/>
            </a:xfrm>
          </p:grpSpPr>
          <p:grpSp>
            <p:nvGrpSpPr>
              <p:cNvPr id="80900" name="组合 11"/>
              <p:cNvGrpSpPr/>
              <p:nvPr/>
            </p:nvGrpSpPr>
            <p:grpSpPr>
              <a:xfrm flipV="1">
                <a:off x="1381783" y="2267450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3" name="直接连接符 12"/>
                <p:cNvCxnSpPr/>
                <p:nvPr>
                  <p:custDataLst>
                    <p:tags r:id="rId4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接连接符 13"/>
                <p:cNvCxnSpPr/>
                <p:nvPr>
                  <p:custDataLst>
                    <p:tags r:id="rId5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903" name="组合 14"/>
              <p:cNvGrpSpPr/>
              <p:nvPr/>
            </p:nvGrpSpPr>
            <p:grpSpPr>
              <a:xfrm flipV="1">
                <a:off x="1381783" y="2060415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6" name="直接连接符 15"/>
                <p:cNvCxnSpPr/>
                <p:nvPr>
                  <p:custDataLst>
                    <p:tags r:id="rId6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接连接符 16"/>
                <p:cNvCxnSpPr/>
                <p:nvPr>
                  <p:custDataLst>
                    <p:tags r:id="rId7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906" name="组合 17"/>
              <p:cNvGrpSpPr/>
              <p:nvPr/>
            </p:nvGrpSpPr>
            <p:grpSpPr>
              <a:xfrm flipV="1">
                <a:off x="1381783" y="1849459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9" name="直接连接符 18"/>
                <p:cNvCxnSpPr/>
                <p:nvPr>
                  <p:custDataLst>
                    <p:tags r:id="rId8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>
                  <p:custDataLst>
                    <p:tags r:id="rId9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1" name="灯片编号占位符 3"/>
          <p:cNvSpPr>
            <a:spLocks noGrp="1"/>
          </p:cNvSpPr>
          <p:nvPr/>
        </p:nvSpPr>
        <p:spPr>
          <a:xfrm>
            <a:off x="5902325" y="6472238"/>
            <a:ext cx="3873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/>
          </a:bodyPr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12" name="文本框 11"/>
          <p:cNvSpPr txBox="1"/>
          <p:nvPr/>
        </p:nvSpPr>
        <p:spPr>
          <a:xfrm>
            <a:off x="10478417" y="6328410"/>
            <a:ext cx="150495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marR="0" defTabSz="914400" eaLnBrk="0" hangingPunct="0">
              <a:buClrTx/>
              <a:buSzTx/>
              <a:buFontTx/>
            </a:pPr>
            <a:r>
              <a:rPr kumimoji="0" lang="en-US" altLang="zh-CN" sz="2400" b="1" kern="1200" cap="none" spc="0" normalizeH="0" baseline="0" noProof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lt"/>
                <a:cs typeface="Wingdings" panose="05000000000000000000" charset="0"/>
              </a:rPr>
              <a:t>Neusoft</a:t>
            </a:r>
            <a:endParaRPr kumimoji="0" lang="en-US" altLang="zh-CN" sz="2400" b="1" kern="1200" cap="none" spc="0" normalizeH="0" baseline="0" noProof="1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lt"/>
              <a:cs typeface="Wingdings" panose="05000000000000000000" charset="0"/>
            </a:endParaRPr>
          </a:p>
        </p:txBody>
      </p:sp>
      <p:sp>
        <p:nvSpPr>
          <p:cNvPr id="22" name="矩形: 圆角 1128"/>
          <p:cNvSpPr/>
          <p:nvPr>
            <p:custDataLst>
              <p:tags r:id="rId10"/>
            </p:custDataLst>
          </p:nvPr>
        </p:nvSpPr>
        <p:spPr>
          <a:xfrm>
            <a:off x="528638" y="1268413"/>
            <a:ext cx="11079163" cy="4643438"/>
          </a:xfrm>
          <a:prstGeom prst="roundRect">
            <a:avLst>
              <a:gd name="adj" fmla="val 4386"/>
            </a:avLst>
          </a:prstGeom>
          <a:solidFill>
            <a:schemeClr val="lt1"/>
          </a:solidFill>
          <a:ln w="12700">
            <a:solidFill>
              <a:schemeClr val="accent1">
                <a:alpha val="50000"/>
              </a:schemeClr>
            </a:solidFill>
          </a:ln>
          <a:effectLst>
            <a:outerShdw blurRad="50800" dist="76200" dir="5400000" algn="t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en-US" altLang="zh-CN" sz="135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6" name="文本框 45"/>
          <p:cNvSpPr txBox="1"/>
          <p:nvPr>
            <p:custDataLst>
              <p:tags r:id="rId11"/>
            </p:custDataLst>
          </p:nvPr>
        </p:nvSpPr>
        <p:spPr>
          <a:xfrm>
            <a:off x="444500" y="325755"/>
            <a:ext cx="9441180" cy="596900"/>
          </a:xfrm>
          <a:prstGeom prst="rect">
            <a:avLst/>
          </a:prstGeom>
          <a:noFill/>
        </p:spPr>
        <p:txBody>
          <a:bodyPr wrap="square" lIns="47625" tIns="19050" rIns="47625" bIns="19050" rtlCol="0" anchor="ctr" anchorCtr="0">
            <a:noAutofit/>
          </a:bodyPr>
          <a:p>
            <a:pPr marR="0" defTabSz="914400" eaLnBrk="0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000" spc="16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五、培训相关业务</a:t>
            </a:r>
            <a:endParaRPr kumimoji="0" lang="en-US" altLang="zh-CN" sz="3000" kern="1200" cap="none" spc="160" normalizeH="0" baseline="0" noProof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94" name="Title 6"/>
          <p:cNvSpPr txBox="1"/>
          <p:nvPr>
            <p:custDataLst>
              <p:tags r:id="rId12"/>
            </p:custDataLst>
          </p:nvPr>
        </p:nvSpPr>
        <p:spPr>
          <a:xfrm>
            <a:off x="765175" y="1460500"/>
            <a:ext cx="10587038" cy="423227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47625" tIns="19050" rIns="47625" bIns="1905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42900" marR="0" lvl="0" indent="-342900" algn="l" defTabSz="913765" rtl="0" eaLnBrk="1" fontAlgn="ctr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</a:pPr>
            <a:r>
              <a:rPr kumimoji="0" lang="zh-CN" altLang="en-US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培训业务包含：培训机构管理、就业技能培训管理、城镇创业培训管理。</a:t>
            </a:r>
            <a:r>
              <a:rPr kumimoji="0" lang="zh-CN" altLang="en-US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  <a:hlinkClick r:id="rId13" action="ppaction://hlinkpres?slideindex=1&amp;slidetitle="/>
              </a:rPr>
              <a:t>劳动就业核心业务经办子系统-培训业务模块培训（2020-9-30）</a:t>
            </a:r>
            <a:endParaRPr kumimoji="0" lang="zh-CN" altLang="en-US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5" name="矩形 104"/>
          <p:cNvSpPr/>
          <p:nvPr/>
        </p:nvSpPr>
        <p:spPr>
          <a:xfrm>
            <a:off x="0" y="6257925"/>
            <a:ext cx="12192000" cy="6000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07" name="等腰三角形 106"/>
          <p:cNvSpPr/>
          <p:nvPr userDrawn="1">
            <p:custDataLst>
              <p:tags r:id="rId1"/>
            </p:custDataLst>
          </p:nvPr>
        </p:nvSpPr>
        <p:spPr>
          <a:xfrm rot="5400000">
            <a:off x="-162719" y="434181"/>
            <a:ext cx="541338" cy="32385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80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8" name="任意多边形 107"/>
          <p:cNvSpPr/>
          <p:nvPr>
            <p:custDataLst>
              <p:tags r:id="rId2"/>
            </p:custDataLst>
          </p:nvPr>
        </p:nvSpPr>
        <p:spPr>
          <a:xfrm>
            <a:off x="9937750" y="0"/>
            <a:ext cx="2236788" cy="294957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97" h="4646">
                <a:moveTo>
                  <a:pt x="290" y="0"/>
                </a:moveTo>
                <a:lnTo>
                  <a:pt x="4697" y="0"/>
                </a:lnTo>
                <a:lnTo>
                  <a:pt x="4697" y="4332"/>
                </a:lnTo>
                <a:lnTo>
                  <a:pt x="4683" y="4338"/>
                </a:lnTo>
                <a:cubicBezTo>
                  <a:pt x="4261" y="4536"/>
                  <a:pt x="3789" y="4646"/>
                  <a:pt x="3292" y="4646"/>
                </a:cubicBezTo>
                <a:cubicBezTo>
                  <a:pt x="1474" y="4646"/>
                  <a:pt x="0" y="3172"/>
                  <a:pt x="0" y="1354"/>
                </a:cubicBezTo>
                <a:cubicBezTo>
                  <a:pt x="0" y="885"/>
                  <a:pt x="98" y="439"/>
                  <a:pt x="275" y="36"/>
                </a:cubicBezTo>
                <a:lnTo>
                  <a:pt x="290" y="0"/>
                </a:lnTo>
                <a:close/>
              </a:path>
            </a:pathLst>
          </a:cu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 fontAlgn="base"/>
            <a:endParaRPr lang="zh-CN" altLang="en-US" sz="135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0897" name="组合 3"/>
          <p:cNvGrpSpPr/>
          <p:nvPr/>
        </p:nvGrpSpPr>
        <p:grpSpPr>
          <a:xfrm>
            <a:off x="394970" y="3134360"/>
            <a:ext cx="42863" cy="2614613"/>
            <a:chOff x="757242" y="1489086"/>
            <a:chExt cx="56916" cy="2614346"/>
          </a:xfrm>
        </p:grpSpPr>
        <p:cxnSp>
          <p:nvCxnSpPr>
            <p:cNvPr id="7" name="直接连接符 6"/>
            <p:cNvCxnSpPr/>
            <p:nvPr>
              <p:custDataLst>
                <p:tags r:id="rId3"/>
              </p:custDataLst>
            </p:nvPr>
          </p:nvCxnSpPr>
          <p:spPr>
            <a:xfrm>
              <a:off x="785700" y="1489086"/>
              <a:ext cx="0" cy="1798094"/>
            </a:xfrm>
            <a:prstGeom prst="line">
              <a:avLst/>
            </a:prstGeom>
            <a:ln>
              <a:solidFill>
                <a:schemeClr val="accent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899" name="组合 8"/>
            <p:cNvGrpSpPr/>
            <p:nvPr/>
          </p:nvGrpSpPr>
          <p:grpSpPr>
            <a:xfrm>
              <a:off x="757242" y="3628525"/>
              <a:ext cx="56916" cy="474907"/>
              <a:chOff x="1381783" y="1849459"/>
              <a:chExt cx="56916" cy="474907"/>
            </a:xfrm>
          </p:grpSpPr>
          <p:grpSp>
            <p:nvGrpSpPr>
              <p:cNvPr id="80900" name="组合 11"/>
              <p:cNvGrpSpPr/>
              <p:nvPr/>
            </p:nvGrpSpPr>
            <p:grpSpPr>
              <a:xfrm flipV="1">
                <a:off x="1381783" y="2267450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3" name="直接连接符 12"/>
                <p:cNvCxnSpPr/>
                <p:nvPr>
                  <p:custDataLst>
                    <p:tags r:id="rId4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接连接符 13"/>
                <p:cNvCxnSpPr/>
                <p:nvPr>
                  <p:custDataLst>
                    <p:tags r:id="rId5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903" name="组合 14"/>
              <p:cNvGrpSpPr/>
              <p:nvPr/>
            </p:nvGrpSpPr>
            <p:grpSpPr>
              <a:xfrm flipV="1">
                <a:off x="1381783" y="2060415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6" name="直接连接符 15"/>
                <p:cNvCxnSpPr/>
                <p:nvPr>
                  <p:custDataLst>
                    <p:tags r:id="rId6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接连接符 16"/>
                <p:cNvCxnSpPr/>
                <p:nvPr>
                  <p:custDataLst>
                    <p:tags r:id="rId7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906" name="组合 17"/>
              <p:cNvGrpSpPr/>
              <p:nvPr/>
            </p:nvGrpSpPr>
            <p:grpSpPr>
              <a:xfrm flipV="1">
                <a:off x="1381783" y="1849459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9" name="直接连接符 18"/>
                <p:cNvCxnSpPr/>
                <p:nvPr>
                  <p:custDataLst>
                    <p:tags r:id="rId8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>
                  <p:custDataLst>
                    <p:tags r:id="rId9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1" name="灯片编号占位符 3"/>
          <p:cNvSpPr>
            <a:spLocks noGrp="1"/>
          </p:cNvSpPr>
          <p:nvPr/>
        </p:nvSpPr>
        <p:spPr>
          <a:xfrm>
            <a:off x="5902325" y="6472238"/>
            <a:ext cx="3873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/>
          </a:bodyPr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12" name="文本框 11"/>
          <p:cNvSpPr txBox="1"/>
          <p:nvPr/>
        </p:nvSpPr>
        <p:spPr>
          <a:xfrm>
            <a:off x="10478417" y="6328410"/>
            <a:ext cx="150495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marR="0" defTabSz="914400" eaLnBrk="0" hangingPunct="0">
              <a:buClrTx/>
              <a:buSzTx/>
              <a:buFontTx/>
            </a:pPr>
            <a:r>
              <a:rPr kumimoji="0" lang="en-US" altLang="zh-CN" sz="2400" b="1" kern="1200" cap="none" spc="0" normalizeH="0" baseline="0" noProof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lt"/>
                <a:cs typeface="Wingdings" panose="05000000000000000000" charset="0"/>
              </a:rPr>
              <a:t>Neusoft</a:t>
            </a:r>
            <a:endParaRPr kumimoji="0" lang="en-US" altLang="zh-CN" sz="2400" b="1" kern="1200" cap="none" spc="0" normalizeH="0" baseline="0" noProof="1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lt"/>
              <a:cs typeface="Wingdings" panose="05000000000000000000" charset="0"/>
            </a:endParaRPr>
          </a:p>
        </p:txBody>
      </p:sp>
      <p:sp>
        <p:nvSpPr>
          <p:cNvPr id="46" name="文本框 45"/>
          <p:cNvSpPr txBox="1"/>
          <p:nvPr>
            <p:custDataLst>
              <p:tags r:id="rId10"/>
            </p:custDataLst>
          </p:nvPr>
        </p:nvSpPr>
        <p:spPr>
          <a:xfrm>
            <a:off x="444500" y="325755"/>
            <a:ext cx="9441180" cy="596900"/>
          </a:xfrm>
          <a:prstGeom prst="rect">
            <a:avLst/>
          </a:prstGeom>
          <a:noFill/>
        </p:spPr>
        <p:txBody>
          <a:bodyPr wrap="square" lIns="47625" tIns="19050" rIns="47625" bIns="19050" rtlCol="0" anchor="ctr" anchorCtr="0">
            <a:noAutofit/>
          </a:bodyPr>
          <a:p>
            <a:pPr marR="0" defTabSz="914400" eaLnBrk="0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000" spc="16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六、</a:t>
            </a:r>
            <a:r>
              <a:rPr lang="zh-CN" sz="3000" spc="16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综合信息管理</a:t>
            </a:r>
            <a:endParaRPr kumimoji="0" lang="zh-CN" sz="3000" kern="1200" cap="none" spc="160" normalizeH="0" baseline="0" noProof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副标题 2"/>
          <p:cNvSpPr txBox="1"/>
          <p:nvPr/>
        </p:nvSpPr>
        <p:spPr>
          <a:xfrm>
            <a:off x="489585" y="1284605"/>
            <a:ext cx="2278380" cy="476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solidFill>
                  <a:schemeClr val="accent1"/>
                </a:solidFill>
              </a:rPr>
              <a:t>部办统计报表</a:t>
            </a:r>
            <a:endParaRPr lang="zh-CN" altLang="en-US" dirty="0" smtClean="0">
              <a:solidFill>
                <a:schemeClr val="accent1"/>
              </a:solidFill>
            </a:endParaRPr>
          </a:p>
        </p:txBody>
      </p:sp>
      <p:sp>
        <p:nvSpPr>
          <p:cNvPr id="6" name="副标题 2"/>
          <p:cNvSpPr txBox="1"/>
          <p:nvPr/>
        </p:nvSpPr>
        <p:spPr>
          <a:xfrm>
            <a:off x="489585" y="2151380"/>
            <a:ext cx="2278380" cy="476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solidFill>
                  <a:schemeClr val="accent1"/>
                </a:solidFill>
              </a:rPr>
              <a:t>经办绩效考核</a:t>
            </a:r>
            <a:endParaRPr lang="zh-CN" altLang="en-US" dirty="0" smtClean="0">
              <a:solidFill>
                <a:schemeClr val="accent1"/>
              </a:solidFill>
            </a:endParaRPr>
          </a:p>
        </p:txBody>
      </p:sp>
      <p:sp>
        <p:nvSpPr>
          <p:cNvPr id="3" name="副标题 2"/>
          <p:cNvSpPr txBox="1"/>
          <p:nvPr/>
        </p:nvSpPr>
        <p:spPr>
          <a:xfrm>
            <a:off x="489585" y="4756150"/>
            <a:ext cx="2278380" cy="476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solidFill>
                  <a:schemeClr val="accent1"/>
                </a:solidFill>
              </a:rPr>
              <a:t>超级组合查询</a:t>
            </a:r>
            <a:endParaRPr lang="zh-CN" altLang="en-US" dirty="0" smtClean="0">
              <a:solidFill>
                <a:schemeClr val="accent1"/>
              </a:solidFill>
            </a:endParaRPr>
          </a:p>
        </p:txBody>
      </p:sp>
      <p:sp>
        <p:nvSpPr>
          <p:cNvPr id="8" name="副标题 2"/>
          <p:cNvSpPr txBox="1"/>
          <p:nvPr/>
        </p:nvSpPr>
        <p:spPr>
          <a:xfrm>
            <a:off x="489585" y="3019425"/>
            <a:ext cx="2278380" cy="476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solidFill>
                  <a:srgbClr val="FF0000"/>
                </a:solidFill>
              </a:rPr>
              <a:t>政策文件共享</a:t>
            </a:r>
            <a:endParaRPr lang="zh-CN" altLang="en-US" dirty="0" smtClean="0">
              <a:solidFill>
                <a:srgbClr val="FF0000"/>
              </a:solidFill>
            </a:endParaRPr>
          </a:p>
        </p:txBody>
      </p:sp>
      <p:sp>
        <p:nvSpPr>
          <p:cNvPr id="9" name="副标题 2"/>
          <p:cNvSpPr txBox="1"/>
          <p:nvPr/>
        </p:nvSpPr>
        <p:spPr>
          <a:xfrm>
            <a:off x="489585" y="3887470"/>
            <a:ext cx="2278380" cy="476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solidFill>
                  <a:schemeClr val="accent1"/>
                </a:solidFill>
              </a:rPr>
              <a:t>删除权限配置</a:t>
            </a:r>
            <a:endParaRPr lang="zh-CN" altLang="en-US" dirty="0" smtClean="0">
              <a:solidFill>
                <a:schemeClr val="accent1"/>
              </a:solidFill>
            </a:endParaRPr>
          </a:p>
        </p:txBody>
      </p:sp>
      <p:sp>
        <p:nvSpPr>
          <p:cNvPr id="4" name="副标题 2"/>
          <p:cNvSpPr txBox="1"/>
          <p:nvPr/>
        </p:nvSpPr>
        <p:spPr>
          <a:xfrm>
            <a:off x="2837688" y="1289837"/>
            <a:ext cx="3157578" cy="4713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solidFill>
                  <a:schemeClr val="accent1"/>
                </a:solidFill>
              </a:rPr>
              <a:t>行政区划维护</a:t>
            </a:r>
            <a:endParaRPr lang="zh-CN" altLang="en-US" dirty="0" smtClean="0">
              <a:solidFill>
                <a:schemeClr val="accent1"/>
              </a:solidFill>
            </a:endParaRPr>
          </a:p>
        </p:txBody>
      </p:sp>
      <p:sp>
        <p:nvSpPr>
          <p:cNvPr id="10" name="副标题 2"/>
          <p:cNvSpPr txBox="1"/>
          <p:nvPr/>
        </p:nvSpPr>
        <p:spPr>
          <a:xfrm>
            <a:off x="2837688" y="2156277"/>
            <a:ext cx="3157578" cy="4713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solidFill>
                  <a:schemeClr val="accent1"/>
                </a:solidFill>
              </a:rPr>
              <a:t>系统账号查询</a:t>
            </a:r>
            <a:endParaRPr lang="zh-CN" altLang="en-US" dirty="0" smtClean="0">
              <a:solidFill>
                <a:schemeClr val="accent1"/>
              </a:solidFill>
            </a:endParaRPr>
          </a:p>
        </p:txBody>
      </p:sp>
      <p:sp>
        <p:nvSpPr>
          <p:cNvPr id="15" name="副标题 2"/>
          <p:cNvSpPr txBox="1"/>
          <p:nvPr/>
        </p:nvSpPr>
        <p:spPr>
          <a:xfrm>
            <a:off x="2837688" y="3024529"/>
            <a:ext cx="3157578" cy="4713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solidFill>
                  <a:schemeClr val="accent1"/>
                </a:solidFill>
              </a:rPr>
              <a:t>失业特殊处理</a:t>
            </a:r>
            <a:endParaRPr lang="zh-CN" altLang="en-US" dirty="0" smtClean="0">
              <a:solidFill>
                <a:schemeClr val="accent1"/>
              </a:solidFill>
            </a:endParaRPr>
          </a:p>
        </p:txBody>
      </p:sp>
      <p:sp>
        <p:nvSpPr>
          <p:cNvPr id="18" name="副标题 2"/>
          <p:cNvSpPr txBox="1"/>
          <p:nvPr/>
        </p:nvSpPr>
        <p:spPr>
          <a:xfrm>
            <a:off x="7808930" y="1439697"/>
            <a:ext cx="3157578" cy="4713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solidFill>
                  <a:schemeClr val="accent1"/>
                </a:solidFill>
              </a:rPr>
              <a:t>参保情况查询</a:t>
            </a:r>
            <a:endParaRPr lang="zh-CN" altLang="en-US" dirty="0" smtClean="0">
              <a:solidFill>
                <a:schemeClr val="accent1"/>
              </a:solidFill>
            </a:endParaRPr>
          </a:p>
        </p:txBody>
      </p:sp>
      <p:sp>
        <p:nvSpPr>
          <p:cNvPr id="21" name="副标题 2"/>
          <p:cNvSpPr txBox="1"/>
          <p:nvPr/>
        </p:nvSpPr>
        <p:spPr>
          <a:xfrm>
            <a:off x="7808930" y="1870453"/>
            <a:ext cx="3157578" cy="4713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solidFill>
                  <a:schemeClr val="accent1"/>
                </a:solidFill>
              </a:rPr>
              <a:t>缴费情况查询</a:t>
            </a:r>
            <a:endParaRPr lang="zh-CN" altLang="en-US" dirty="0" smtClean="0">
              <a:solidFill>
                <a:schemeClr val="accent1"/>
              </a:solidFill>
            </a:endParaRPr>
          </a:p>
        </p:txBody>
      </p:sp>
      <p:sp>
        <p:nvSpPr>
          <p:cNvPr id="23" name="副标题 2"/>
          <p:cNvSpPr txBox="1"/>
          <p:nvPr/>
        </p:nvSpPr>
        <p:spPr>
          <a:xfrm>
            <a:off x="7808930" y="2934513"/>
            <a:ext cx="3157578" cy="4713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solidFill>
                  <a:schemeClr val="accent1"/>
                </a:solidFill>
              </a:rPr>
              <a:t>退休情况查询</a:t>
            </a:r>
            <a:endParaRPr lang="zh-CN" altLang="en-US" dirty="0" smtClean="0">
              <a:solidFill>
                <a:schemeClr val="accent1"/>
              </a:solidFill>
            </a:endParaRPr>
          </a:p>
        </p:txBody>
      </p:sp>
      <p:sp>
        <p:nvSpPr>
          <p:cNvPr id="24" name="副标题 2"/>
          <p:cNvSpPr txBox="1"/>
          <p:nvPr/>
        </p:nvSpPr>
        <p:spPr>
          <a:xfrm>
            <a:off x="7808930" y="3765128"/>
            <a:ext cx="3157578" cy="4713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solidFill>
                  <a:schemeClr val="accent1"/>
                </a:solidFill>
              </a:rPr>
              <a:t>领取失业金查询</a:t>
            </a:r>
            <a:endParaRPr lang="zh-CN" altLang="en-US" dirty="0" smtClean="0">
              <a:solidFill>
                <a:schemeClr val="accent1"/>
              </a:solidFill>
            </a:endParaRPr>
          </a:p>
        </p:txBody>
      </p:sp>
      <p:sp>
        <p:nvSpPr>
          <p:cNvPr id="25" name="副标题 2"/>
          <p:cNvSpPr txBox="1"/>
          <p:nvPr/>
        </p:nvSpPr>
        <p:spPr>
          <a:xfrm>
            <a:off x="7808930" y="3370987"/>
            <a:ext cx="3157578" cy="4713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solidFill>
                  <a:schemeClr val="accent1"/>
                </a:solidFill>
              </a:rPr>
              <a:t>死亡情况查询</a:t>
            </a:r>
            <a:endParaRPr lang="zh-CN" altLang="en-US" dirty="0" smtClean="0">
              <a:solidFill>
                <a:schemeClr val="accent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223895" y="3507740"/>
            <a:ext cx="43059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其他原因的失业注销操作。（不同于失业特殊减少）</a:t>
            </a:r>
            <a:endParaRPr lang="zh-CN" altLang="en-US" dirty="0"/>
          </a:p>
        </p:txBody>
      </p:sp>
      <p:sp>
        <p:nvSpPr>
          <p:cNvPr id="27" name="文本框 26"/>
          <p:cNvSpPr txBox="1"/>
          <p:nvPr/>
        </p:nvSpPr>
        <p:spPr>
          <a:xfrm>
            <a:off x="8260791" y="2403184"/>
            <a:ext cx="2705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根据身份证号查。</a:t>
            </a:r>
            <a:endParaRPr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8260791" y="4275019"/>
            <a:ext cx="3694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、根据身份证号查。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、按照结算期和参保地批量查询</a:t>
            </a:r>
            <a:endParaRPr lang="zh-CN" altLang="en-US" dirty="0"/>
          </a:p>
        </p:txBody>
      </p:sp>
      <p:sp>
        <p:nvSpPr>
          <p:cNvPr id="29" name="文本框 28"/>
          <p:cNvSpPr txBox="1"/>
          <p:nvPr/>
        </p:nvSpPr>
        <p:spPr>
          <a:xfrm>
            <a:off x="3223895" y="2639695"/>
            <a:ext cx="36220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查询系统内账号及账号权限信息。</a:t>
            </a:r>
            <a:endParaRPr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3223895" y="1818640"/>
            <a:ext cx="29146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双击维护行政区划信息。</a:t>
            </a:r>
            <a:endParaRPr lang="zh-CN" altLang="en-US" dirty="0"/>
          </a:p>
        </p:txBody>
      </p:sp>
      <p:sp>
        <p:nvSpPr>
          <p:cNvPr id="31" name="副标题 2"/>
          <p:cNvSpPr txBox="1"/>
          <p:nvPr/>
        </p:nvSpPr>
        <p:spPr>
          <a:xfrm>
            <a:off x="7808929" y="4849284"/>
            <a:ext cx="3157578" cy="4713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solidFill>
                  <a:schemeClr val="accent1"/>
                </a:solidFill>
              </a:rPr>
              <a:t>工商信息查询</a:t>
            </a:r>
            <a:endParaRPr lang="zh-CN" altLang="en-US" dirty="0" smtClean="0">
              <a:solidFill>
                <a:schemeClr val="accent1"/>
              </a:solidFill>
            </a:endParaRPr>
          </a:p>
        </p:txBody>
      </p:sp>
      <p:sp>
        <p:nvSpPr>
          <p:cNvPr id="32" name="副标题 2"/>
          <p:cNvSpPr txBox="1"/>
          <p:nvPr/>
        </p:nvSpPr>
        <p:spPr>
          <a:xfrm>
            <a:off x="2837514" y="4235874"/>
            <a:ext cx="3157578" cy="4713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solidFill>
                  <a:schemeClr val="accent1"/>
                </a:solidFill>
              </a:rPr>
              <a:t>单位备案信息查询</a:t>
            </a:r>
            <a:endParaRPr lang="zh-CN" altLang="en-US" dirty="0" smtClean="0">
              <a:solidFill>
                <a:schemeClr val="accent1"/>
              </a:solidFill>
            </a:endParaRPr>
          </a:p>
        </p:txBody>
      </p:sp>
      <p:sp>
        <p:nvSpPr>
          <p:cNvPr id="33" name="副标题 2"/>
          <p:cNvSpPr txBox="1"/>
          <p:nvPr/>
        </p:nvSpPr>
        <p:spPr>
          <a:xfrm>
            <a:off x="2837514" y="4860079"/>
            <a:ext cx="3157578" cy="4713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solidFill>
                  <a:schemeClr val="accent1"/>
                </a:solidFill>
              </a:rPr>
              <a:t>个人备案信息查询</a:t>
            </a:r>
            <a:endParaRPr lang="zh-CN" altLang="en-US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-1587" y="6257925"/>
            <a:ext cx="12193588" cy="600075"/>
          </a:xfrm>
          <a:prstGeom prst="rect">
            <a:avLst/>
          </a:prstGeom>
          <a:gradFill>
            <a:gsLst>
              <a:gs pos="20000">
                <a:schemeClr val="bg2">
                  <a:alpha val="0"/>
                </a:schemeClr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69000">
                <a:schemeClr val="accent1">
                  <a:lumMod val="20000"/>
                  <a:lumOff val="80000"/>
                  <a:alpha val="0"/>
                </a:schemeClr>
              </a:gs>
              <a:gs pos="36000">
                <a:schemeClr val="bg2">
                  <a:alpha val="0"/>
                </a:schemeClr>
              </a:gs>
              <a:gs pos="80000">
                <a:srgbClr val="1D6295">
                  <a:alpha val="100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5" name="标题 4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74625" y="255588"/>
            <a:ext cx="6115050" cy="2527300"/>
          </a:xfrm>
        </p:spPr>
        <p:txBody>
          <a:bodyPr lIns="90000" tIns="46800" rIns="90000" bIns="46800" anchor="b">
            <a:normAutofit fontScale="9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8800" b="1" i="0" u="none" strike="noStrike" kern="1200" cap="none" spc="200" normalizeH="0" baseline="0" noProof="1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 pitchFamily="18" charset="-122"/>
                <a:cs typeface="Arial" panose="020B0604020202020204" pitchFamily="34" charset="0"/>
              </a:rPr>
              <a:t>培训结束</a:t>
            </a:r>
            <a:br>
              <a:rPr lang="zh-CN" altLang="en-US"/>
            </a:br>
            <a:r>
              <a:rPr kumimoji="0" lang="zh-CN" altLang="en-US" sz="8800" b="1" i="0" u="none" strike="noStrike" kern="1200" cap="none" spc="200" normalizeH="0" baseline="0" noProof="1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 pitchFamily="18" charset="-122"/>
                <a:cs typeface="Arial" panose="020B0604020202020204" pitchFamily="34" charset="0"/>
              </a:rPr>
              <a:t>     感谢支持</a:t>
            </a:r>
            <a:endParaRPr kumimoji="0" lang="zh-CN" altLang="en-US" sz="8800" b="1" i="0" u="none" strike="noStrike" kern="1200" cap="none" spc="200" normalizeH="0" baseline="0" noProof="1">
              <a:solidFill>
                <a:schemeClr val="accent1"/>
              </a:solidFill>
              <a:uFillTx/>
              <a:latin typeface="Arial" panose="020B0604020202020204" pitchFamily="34" charset="0"/>
              <a:ea typeface="汉仪旗黑-85S" pitchFamily="18" charset="-122"/>
              <a:cs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407933" y="6328410"/>
            <a:ext cx="150495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marR="0" defTabSz="914400" eaLnBrk="0" hangingPunct="0">
              <a:buClrTx/>
              <a:buSzTx/>
              <a:buFontTx/>
            </a:pPr>
            <a:r>
              <a:rPr kumimoji="0" lang="en-US" altLang="zh-CN" sz="2400" b="1" kern="1200" cap="none" spc="0" normalizeH="0" baseline="0" noProof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lt"/>
                <a:cs typeface="Wingdings" panose="05000000000000000000" charset="0"/>
              </a:rPr>
              <a:t>Neusoft</a:t>
            </a:r>
            <a:endParaRPr kumimoji="0" lang="en-US" altLang="zh-CN" sz="2400" b="1" kern="1200" cap="none" spc="0" normalizeH="0" baseline="0" noProof="1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lt"/>
              <a:cs typeface="Wingdings" panose="05000000000000000000" charset="0"/>
            </a:endParaRPr>
          </a:p>
        </p:txBody>
      </p:sp>
      <p:sp>
        <p:nvSpPr>
          <p:cNvPr id="40" name="灯片编号占位符 3"/>
          <p:cNvSpPr>
            <a:spLocks noGrp="1"/>
          </p:cNvSpPr>
          <p:nvPr/>
        </p:nvSpPr>
        <p:spPr>
          <a:xfrm>
            <a:off x="5902325" y="6472238"/>
            <a:ext cx="387350" cy="315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 smtClean="0"/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80897" name="组合 3"/>
          <p:cNvGrpSpPr/>
          <p:nvPr/>
        </p:nvGrpSpPr>
        <p:grpSpPr>
          <a:xfrm>
            <a:off x="301625" y="2720975"/>
            <a:ext cx="42863" cy="2614613"/>
            <a:chOff x="757242" y="1489086"/>
            <a:chExt cx="56916" cy="2614346"/>
          </a:xfrm>
        </p:grpSpPr>
        <p:cxnSp>
          <p:nvCxnSpPr>
            <p:cNvPr id="7" name="直接连接符 6"/>
            <p:cNvCxnSpPr/>
            <p:nvPr>
              <p:custDataLst>
                <p:tags r:id="rId1"/>
              </p:custDataLst>
            </p:nvPr>
          </p:nvCxnSpPr>
          <p:spPr>
            <a:xfrm>
              <a:off x="785700" y="1489086"/>
              <a:ext cx="0" cy="1798094"/>
            </a:xfrm>
            <a:prstGeom prst="line">
              <a:avLst/>
            </a:prstGeom>
            <a:ln>
              <a:solidFill>
                <a:schemeClr val="accent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899" name="组合 8"/>
            <p:cNvGrpSpPr/>
            <p:nvPr/>
          </p:nvGrpSpPr>
          <p:grpSpPr>
            <a:xfrm>
              <a:off x="757242" y="3628525"/>
              <a:ext cx="56916" cy="474907"/>
              <a:chOff x="1381783" y="1849459"/>
              <a:chExt cx="56916" cy="474907"/>
            </a:xfrm>
          </p:grpSpPr>
          <p:grpSp>
            <p:nvGrpSpPr>
              <p:cNvPr id="80900" name="组合 11"/>
              <p:cNvGrpSpPr/>
              <p:nvPr/>
            </p:nvGrpSpPr>
            <p:grpSpPr>
              <a:xfrm flipV="1">
                <a:off x="1381783" y="2267450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3" name="直接连接符 12"/>
                <p:cNvCxnSpPr/>
                <p:nvPr>
                  <p:custDataLst>
                    <p:tags r:id="rId2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接连接符 13"/>
                <p:cNvCxnSpPr/>
                <p:nvPr>
                  <p:custDataLst>
                    <p:tags r:id="rId3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903" name="组合 14"/>
              <p:cNvGrpSpPr/>
              <p:nvPr/>
            </p:nvGrpSpPr>
            <p:grpSpPr>
              <a:xfrm flipV="1">
                <a:off x="1381783" y="2060415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6" name="直接连接符 15"/>
                <p:cNvCxnSpPr/>
                <p:nvPr>
                  <p:custDataLst>
                    <p:tags r:id="rId4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接连接符 16"/>
                <p:cNvCxnSpPr/>
                <p:nvPr>
                  <p:custDataLst>
                    <p:tags r:id="rId5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906" name="组合 17"/>
              <p:cNvGrpSpPr/>
              <p:nvPr/>
            </p:nvGrpSpPr>
            <p:grpSpPr>
              <a:xfrm flipV="1">
                <a:off x="1381783" y="1849459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9" name="直接连接符 18"/>
                <p:cNvCxnSpPr/>
                <p:nvPr>
                  <p:custDataLst>
                    <p:tags r:id="rId6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>
                  <p:custDataLst>
                    <p:tags r:id="rId7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8" name="文本框 7"/>
          <p:cNvSpPr txBox="1"/>
          <p:nvPr>
            <p:custDataLst>
              <p:tags r:id="rId8"/>
            </p:custDataLst>
          </p:nvPr>
        </p:nvSpPr>
        <p:spPr>
          <a:xfrm>
            <a:off x="403225" y="325438"/>
            <a:ext cx="6515100" cy="596900"/>
          </a:xfrm>
          <a:prstGeom prst="rect">
            <a:avLst/>
          </a:prstGeom>
          <a:noFill/>
        </p:spPr>
        <p:txBody>
          <a:bodyPr wrap="square" lIns="47625" tIns="19050" rIns="47625" bIns="19050" rtlCol="0" anchor="ctr" anchorCtr="0">
            <a:noAutofit/>
          </a:bodyPr>
          <a:p>
            <a:pPr marR="0" defTabSz="914400" eaLnBrk="0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kumimoji="0" lang="zh-CN" sz="3000" kern="1200" cap="none" spc="160" normalizeH="0" baseline="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写在前面的话</a:t>
            </a:r>
            <a:endParaRPr kumimoji="0" lang="zh-CN" sz="3000" kern="1200" cap="none" spc="160" normalizeH="0" baseline="0" noProof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257925"/>
            <a:ext cx="12192000" cy="6000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6" name="文本框 5"/>
          <p:cNvSpPr txBox="1"/>
          <p:nvPr/>
        </p:nvSpPr>
        <p:spPr>
          <a:xfrm>
            <a:off x="10478417" y="6328410"/>
            <a:ext cx="150495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marR="0" defTabSz="914400" eaLnBrk="0" hangingPunct="0">
              <a:buClrTx/>
              <a:buSzTx/>
              <a:buFontTx/>
            </a:pPr>
            <a:r>
              <a:rPr kumimoji="0" lang="en-US" altLang="zh-CN" sz="2400" b="1" kern="1200" cap="none" spc="0" normalizeH="0" baseline="0" noProof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lt"/>
                <a:cs typeface="Wingdings" panose="05000000000000000000" charset="0"/>
              </a:rPr>
              <a:t>Neusoft</a:t>
            </a:r>
            <a:endParaRPr kumimoji="0" lang="en-US" altLang="zh-CN" sz="2400" b="1" kern="1200" cap="none" spc="0" normalizeH="0" baseline="0" noProof="1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lt"/>
              <a:cs typeface="Wingdings" panose="05000000000000000000" charset="0"/>
            </a:endParaRPr>
          </a:p>
        </p:txBody>
      </p:sp>
      <p:sp>
        <p:nvSpPr>
          <p:cNvPr id="10" name="等腰三角形 9"/>
          <p:cNvSpPr/>
          <p:nvPr userDrawn="1">
            <p:custDataLst>
              <p:tags r:id="rId9"/>
            </p:custDataLst>
          </p:nvPr>
        </p:nvSpPr>
        <p:spPr>
          <a:xfrm rot="5400000">
            <a:off x="-162719" y="434181"/>
            <a:ext cx="541338" cy="32385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80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任意多边形 10"/>
          <p:cNvSpPr/>
          <p:nvPr>
            <p:custDataLst>
              <p:tags r:id="rId10"/>
            </p:custDataLst>
          </p:nvPr>
        </p:nvSpPr>
        <p:spPr>
          <a:xfrm>
            <a:off x="9937750" y="0"/>
            <a:ext cx="2236788" cy="294957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97" h="4646">
                <a:moveTo>
                  <a:pt x="290" y="0"/>
                </a:moveTo>
                <a:lnTo>
                  <a:pt x="4697" y="0"/>
                </a:lnTo>
                <a:lnTo>
                  <a:pt x="4697" y="4332"/>
                </a:lnTo>
                <a:lnTo>
                  <a:pt x="4683" y="4338"/>
                </a:lnTo>
                <a:cubicBezTo>
                  <a:pt x="4261" y="4536"/>
                  <a:pt x="3789" y="4646"/>
                  <a:pt x="3292" y="4646"/>
                </a:cubicBezTo>
                <a:cubicBezTo>
                  <a:pt x="1474" y="4646"/>
                  <a:pt x="0" y="3172"/>
                  <a:pt x="0" y="1354"/>
                </a:cubicBezTo>
                <a:cubicBezTo>
                  <a:pt x="0" y="885"/>
                  <a:pt x="98" y="439"/>
                  <a:pt x="275" y="36"/>
                </a:cubicBezTo>
                <a:lnTo>
                  <a:pt x="290" y="0"/>
                </a:lnTo>
                <a:close/>
              </a:path>
            </a:pathLst>
          </a:cu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 fontAlgn="base"/>
            <a:endParaRPr lang="zh-CN" altLang="en-US" sz="135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矩形: 圆角 1128"/>
          <p:cNvSpPr/>
          <p:nvPr>
            <p:custDataLst>
              <p:tags r:id="rId11"/>
            </p:custDataLst>
          </p:nvPr>
        </p:nvSpPr>
        <p:spPr>
          <a:xfrm>
            <a:off x="528638" y="1268413"/>
            <a:ext cx="11079163" cy="4643438"/>
          </a:xfrm>
          <a:prstGeom prst="roundRect">
            <a:avLst>
              <a:gd name="adj" fmla="val 4386"/>
            </a:avLst>
          </a:prstGeom>
          <a:solidFill>
            <a:schemeClr val="lt1"/>
          </a:solidFill>
          <a:ln w="12700">
            <a:solidFill>
              <a:schemeClr val="accent1">
                <a:alpha val="50000"/>
              </a:schemeClr>
            </a:solidFill>
          </a:ln>
          <a:effectLst>
            <a:outerShdw blurRad="50800" dist="76200" dir="5400000" algn="t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35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Title 6"/>
          <p:cNvSpPr txBox="1"/>
          <p:nvPr>
            <p:custDataLst>
              <p:tags r:id="rId12"/>
            </p:custDataLst>
          </p:nvPr>
        </p:nvSpPr>
        <p:spPr>
          <a:xfrm>
            <a:off x="700405" y="1338580"/>
            <a:ext cx="10737850" cy="457327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47625" tIns="19050" rIns="47625" bIns="1905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R="0" lvl="0" algn="l" defTabSz="913765" rtl="0" eaLnBrk="1" fontAlgn="ctr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</a:pPr>
            <a:r>
              <a:rPr altLang="zh-CN" sz="2000" strike="noStrike" spc="10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r>
              <a:rPr lang="zh-CN" altLang="en-US" sz="2000" strike="noStrike" spc="10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、就业系统使用环境：强烈建议或要求使用</a:t>
            </a:r>
            <a:r>
              <a:rPr altLang="zh-CN" sz="2000" strike="noStrike" spc="10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IE</a:t>
            </a:r>
            <a:r>
              <a:rPr lang="zh-CN" altLang="en-US" sz="2000" strike="noStrike" spc="10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浏览器（或者</a:t>
            </a:r>
            <a:r>
              <a:rPr altLang="zh-CN" sz="2000" strike="noStrike" spc="10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IE</a:t>
            </a:r>
            <a:r>
              <a:rPr lang="zh-CN" altLang="en-US" sz="2000" strike="noStrike" spc="10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内核浏览器），设置浏览器兼容性视图和自动清理缓存设置。</a:t>
            </a:r>
            <a:r>
              <a:rPr lang="zh-CN" altLang="en-US" sz="2000" strike="noStrike" spc="10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  <a:hlinkClick r:id="rId13" action="ppaction://hlinkfile"/>
              </a:rPr>
              <a:t>设置方法</a:t>
            </a:r>
            <a:r>
              <a:rPr lang="zh-CN" altLang="en-US" sz="2000" strike="noStrike" spc="10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。提示：一台电脑只需正确设置一次，一劳永逸。</a:t>
            </a:r>
            <a:endParaRPr lang="zh-CN" altLang="en-US" sz="2000" strike="noStrike" spc="100" noProof="1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R="0" lvl="0" algn="l" defTabSz="913765" rtl="0" eaLnBrk="1" fontAlgn="ctr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</a:pPr>
            <a:r>
              <a:rPr altLang="zh-CN" sz="2000" strike="noStrike" spc="10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zh-CN" altLang="en-US" sz="2000" strike="noStrike" spc="10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、个人基本信息，单位基本信息系统中唯一存在。个人基本信息存在一个身份证号两个姓名的问题。单位基本信息系统内存在社会信用代码为错误（</a:t>
            </a:r>
            <a:r>
              <a:rPr altLang="zh-CN" sz="2000" strike="noStrike" spc="10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CUOWU……</a:t>
            </a:r>
            <a:r>
              <a:rPr lang="zh-CN" altLang="en-US" sz="2000" strike="noStrike" spc="10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）但仍然新增单位基本信息的问题。此二种问题，都需进行信息合并。</a:t>
            </a:r>
            <a:endParaRPr lang="zh-CN" altLang="en-US" sz="2000" strike="noStrike" spc="100" noProof="1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R="0" lvl="0" algn="l" defTabSz="913765" rtl="0" eaLnBrk="1" fontAlgn="ctr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</a:pPr>
            <a:r>
              <a:rPr altLang="zh-CN" sz="2000" strike="noStrike" spc="10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zh-CN" altLang="en-US" sz="2000" strike="noStrike" spc="10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、就业系统账号进行</a:t>
            </a:r>
            <a:r>
              <a:rPr lang="zh-CN" altLang="en-US" sz="2000" spc="1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实名制</a:t>
            </a:r>
            <a:r>
              <a:rPr lang="zh-CN" altLang="en-US" sz="2000" strike="noStrike" spc="10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绑定个人身份证号码和手机号码。希望各司其职，实事求是，如果发现问题将追究到个人。</a:t>
            </a:r>
            <a:endParaRPr lang="zh-CN" altLang="en-US" sz="2000" strike="noStrike" spc="100" noProof="1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R="0" lvl="0" algn="l" defTabSz="913765" rtl="0" eaLnBrk="1" fontAlgn="ctr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</a:pPr>
            <a:r>
              <a:rPr altLang="zh-CN" sz="2000" strike="noStrike" spc="10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</a:t>
            </a:r>
            <a:r>
              <a:rPr lang="zh-CN" altLang="en-US" sz="2000" strike="noStrike" spc="100" noProof="1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、如若发现系统突然卡顿，请不要多次点击保存按钮。重新刷新浏览器或重新登录即可。多次点击可能会生成多条同样的业务数据，从而影响统计或其他业务。</a:t>
            </a:r>
            <a:endParaRPr lang="zh-CN" altLang="en-US" sz="2000" strike="noStrike" spc="100" noProof="1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R="0" lvl="0" algn="l" defTabSz="913765" rtl="0" eaLnBrk="1" fontAlgn="ctr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</a:pPr>
            <a:endParaRPr lang="zh-CN" altLang="en-US" sz="2000" strike="noStrike" spc="100" noProof="1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/>
        </p:nvSpPr>
        <p:spPr>
          <a:xfrm>
            <a:off x="5902325" y="6472238"/>
            <a:ext cx="3873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</p:spTree>
    <p:custDataLst>
      <p:tags r:id="rId14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" name="文本框 45"/>
          <p:cNvSpPr txBox="1"/>
          <p:nvPr>
            <p:custDataLst>
              <p:tags r:id="rId1"/>
            </p:custDataLst>
          </p:nvPr>
        </p:nvSpPr>
        <p:spPr>
          <a:xfrm>
            <a:off x="444500" y="325755"/>
            <a:ext cx="9441180" cy="596900"/>
          </a:xfrm>
          <a:prstGeom prst="rect">
            <a:avLst/>
          </a:prstGeom>
          <a:noFill/>
        </p:spPr>
        <p:txBody>
          <a:bodyPr wrap="square" lIns="47625" tIns="19050" rIns="47625" bIns="19050" rtlCol="0" anchor="ctr" anchorCtr="0">
            <a:noAutofit/>
          </a:bodyPr>
          <a:p>
            <a:pPr marR="0" defTabSz="914400" eaLnBrk="0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kumimoji="0" lang="zh-CN" altLang="en-US" sz="3000" kern="1200" cap="none" spc="160" normalizeH="0" baseline="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系统组成</a:t>
            </a:r>
            <a:endParaRPr kumimoji="0" lang="zh-CN" altLang="en-US" sz="3000" kern="1200" cap="none" spc="160" normalizeH="0" baseline="0" noProof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0" y="6257925"/>
            <a:ext cx="12192000" cy="6000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07" name="等腰三角形 106"/>
          <p:cNvSpPr/>
          <p:nvPr userDrawn="1">
            <p:custDataLst>
              <p:tags r:id="rId2"/>
            </p:custDataLst>
          </p:nvPr>
        </p:nvSpPr>
        <p:spPr>
          <a:xfrm rot="5400000">
            <a:off x="-162719" y="434181"/>
            <a:ext cx="541338" cy="32385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80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8" name="任意多边形 107"/>
          <p:cNvSpPr/>
          <p:nvPr>
            <p:custDataLst>
              <p:tags r:id="rId3"/>
            </p:custDataLst>
          </p:nvPr>
        </p:nvSpPr>
        <p:spPr>
          <a:xfrm>
            <a:off x="9937750" y="0"/>
            <a:ext cx="2236788" cy="294957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97" h="4646">
                <a:moveTo>
                  <a:pt x="290" y="0"/>
                </a:moveTo>
                <a:lnTo>
                  <a:pt x="4697" y="0"/>
                </a:lnTo>
                <a:lnTo>
                  <a:pt x="4697" y="4332"/>
                </a:lnTo>
                <a:lnTo>
                  <a:pt x="4683" y="4338"/>
                </a:lnTo>
                <a:cubicBezTo>
                  <a:pt x="4261" y="4536"/>
                  <a:pt x="3789" y="4646"/>
                  <a:pt x="3292" y="4646"/>
                </a:cubicBezTo>
                <a:cubicBezTo>
                  <a:pt x="1474" y="4646"/>
                  <a:pt x="0" y="3172"/>
                  <a:pt x="0" y="1354"/>
                </a:cubicBezTo>
                <a:cubicBezTo>
                  <a:pt x="0" y="885"/>
                  <a:pt x="98" y="439"/>
                  <a:pt x="275" y="36"/>
                </a:cubicBezTo>
                <a:lnTo>
                  <a:pt x="290" y="0"/>
                </a:lnTo>
                <a:close/>
              </a:path>
            </a:pathLst>
          </a:cu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 fontAlgn="base"/>
            <a:endParaRPr lang="zh-CN" altLang="en-US" sz="135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1" name="灯片编号占位符 3"/>
          <p:cNvSpPr>
            <a:spLocks noGrp="1"/>
          </p:cNvSpPr>
          <p:nvPr/>
        </p:nvSpPr>
        <p:spPr>
          <a:xfrm>
            <a:off x="5902325" y="6472238"/>
            <a:ext cx="3873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132" name="文本框 131"/>
          <p:cNvSpPr txBox="1"/>
          <p:nvPr/>
        </p:nvSpPr>
        <p:spPr>
          <a:xfrm>
            <a:off x="10478417" y="6328410"/>
            <a:ext cx="150495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marR="0" defTabSz="914400" eaLnBrk="0" hangingPunct="0">
              <a:buClrTx/>
              <a:buSzTx/>
              <a:buFontTx/>
            </a:pPr>
            <a:r>
              <a:rPr kumimoji="0" lang="en-US" altLang="zh-CN" sz="2400" b="1" kern="1200" cap="none" spc="0" normalizeH="0" baseline="0" noProof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lt"/>
                <a:cs typeface="Wingdings" panose="05000000000000000000" charset="0"/>
              </a:rPr>
              <a:t>Neusoft</a:t>
            </a:r>
            <a:endParaRPr kumimoji="0" lang="en-US" altLang="zh-CN" sz="2400" b="1" kern="1200" cap="none" spc="0" normalizeH="0" baseline="0" noProof="1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lt"/>
              <a:cs typeface="Wingdings" panose="05000000000000000000" charset="0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124325" y="1166813"/>
            <a:ext cx="3671888" cy="503238"/>
          </a:xfrm>
          <a:prstGeom prst="round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p>
            <a:pPr marL="0" marR="0" indent="0" algn="ctr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kern="1200" cap="none" spc="0" normalizeH="0" baseline="0" noProof="1" smtClean="0">
                <a:ln>
                  <a:noFill/>
                </a:ln>
                <a:solidFill>
                  <a:schemeClr val="bg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劳动就业核心业务子系统</a:t>
            </a:r>
            <a:endParaRPr kumimoji="0" lang="zh-CN" altLang="en-US" sz="2400" b="1" i="0" u="none" strike="noStrike" kern="1200" cap="none" spc="0" normalizeH="0" baseline="0" noProof="1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59205" y="2123758"/>
            <a:ext cx="1525588" cy="444500"/>
          </a:xfrm>
          <a:prstGeom prst="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400" b="1" i="0" u="none" strike="noStrike" kern="1200" cap="none" spc="0" normalizeH="0" baseline="0" noProof="1" smtClean="0">
                <a:ln>
                  <a:noFill/>
                </a:ln>
                <a:solidFill>
                  <a:schemeClr val="bg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基本信息管理</a:t>
            </a:r>
            <a:endParaRPr kumimoji="0" lang="zh-CN" altLang="en-US" sz="1400" b="1" i="0" u="none" strike="noStrike" kern="1200" cap="none" spc="0" normalizeH="0" baseline="0" noProof="1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19713" y="2128838"/>
            <a:ext cx="1779588" cy="441325"/>
          </a:xfrm>
          <a:prstGeom prst="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400" b="1" i="0" u="none" strike="noStrike" kern="1200" cap="none" spc="0" normalizeH="0" baseline="0" noProof="1" smtClean="0">
                <a:ln>
                  <a:noFill/>
                </a:ln>
                <a:solidFill>
                  <a:schemeClr val="bg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创业服务管理</a:t>
            </a:r>
            <a:endParaRPr kumimoji="0" lang="zh-CN" altLang="en-US" sz="1400" b="1" i="0" u="none" strike="noStrike" kern="1200" cap="none" spc="0" normalizeH="0" baseline="0" noProof="1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48563" y="2128838"/>
            <a:ext cx="1671638" cy="442913"/>
          </a:xfrm>
          <a:prstGeom prst="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400" b="1" i="0" u="none" strike="noStrike" kern="1200" cap="none" spc="0" normalizeH="0" baseline="0" noProof="1" smtClean="0">
                <a:ln>
                  <a:noFill/>
                </a:ln>
                <a:solidFill>
                  <a:schemeClr val="bg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城镇创业培训管理</a:t>
            </a:r>
            <a:endParaRPr kumimoji="0" lang="zh-CN" altLang="en-US" sz="1400" b="1" i="0" u="none" strike="noStrike" kern="1200" cap="none" spc="0" normalizeH="0" baseline="0" noProof="1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319713" y="3578225"/>
            <a:ext cx="320675" cy="2406650"/>
          </a:xfrm>
          <a:prstGeom prst="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sz="1400" b="1" smtClean="0">
                <a:ln>
                  <a:noFill/>
                </a:ln>
                <a:solidFill>
                  <a:schemeClr val="bg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创业孵化基地</a:t>
            </a:r>
            <a:endParaRPr kumimoji="0" lang="zh-CN" altLang="en-US" sz="1400" b="1" i="0" u="none" strike="noStrike" kern="1200" cap="none" spc="0" normalizeH="0" baseline="0" noProof="1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841365" y="3578225"/>
            <a:ext cx="320675" cy="2406650"/>
          </a:xfrm>
          <a:prstGeom prst="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sz="1400" b="1" smtClean="0">
                <a:ln>
                  <a:noFill/>
                </a:ln>
                <a:solidFill>
                  <a:schemeClr val="bg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基地入驻企业管理</a:t>
            </a:r>
            <a:endParaRPr kumimoji="0" lang="zh-CN" altLang="en-US" sz="1400" b="1" i="0" u="none" strike="noStrike" kern="1200" cap="none" spc="0" normalizeH="0" baseline="0" noProof="1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363970" y="3578225"/>
            <a:ext cx="319088" cy="2406650"/>
          </a:xfrm>
          <a:prstGeom prst="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sz="1400" b="1" smtClean="0">
                <a:ln>
                  <a:noFill/>
                </a:ln>
                <a:solidFill>
                  <a:schemeClr val="bg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创业项目征集管理</a:t>
            </a:r>
            <a:endParaRPr kumimoji="0" lang="zh-CN" altLang="en-US" sz="1400" b="1" i="0" u="none" strike="noStrike" kern="1200" cap="none" spc="0" normalizeH="0" baseline="0" noProof="1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911023" y="3578225"/>
            <a:ext cx="320675" cy="2406650"/>
          </a:xfrm>
          <a:prstGeom prst="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1400" b="1" smtClean="0">
                <a:ln>
                  <a:noFill/>
                </a:ln>
                <a:solidFill>
                  <a:schemeClr val="bg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创业指导专家管理</a:t>
            </a:r>
            <a:endParaRPr kumimoji="0" lang="zh-CN" altLang="en-US" sz="1400" b="1" i="0" u="none" strike="noStrike" kern="1200" cap="none" spc="0" normalizeH="0" baseline="0" noProof="1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7410450" y="3581400"/>
            <a:ext cx="239713" cy="2405063"/>
          </a:xfrm>
          <a:prstGeom prst="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400" b="1" i="0" u="none" strike="noStrike" kern="1200" cap="none" spc="0" normalizeH="0" baseline="0" noProof="1" smtClean="0">
                <a:ln>
                  <a:noFill/>
                </a:ln>
                <a:solidFill>
                  <a:schemeClr val="bg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GYB</a:t>
            </a:r>
            <a:endParaRPr kumimoji="0" lang="en-US" altLang="zh-CN" sz="1400" b="1" i="0" u="none" strike="noStrike" kern="1200" cap="none" spc="0" normalizeH="0" baseline="0" noProof="1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777163" y="3581400"/>
            <a:ext cx="239713" cy="2406650"/>
          </a:xfrm>
          <a:prstGeom prst="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400" b="1" i="0" u="none" strike="noStrike" kern="1200" cap="none" spc="0" normalizeH="0" baseline="0" noProof="1" smtClean="0">
                <a:ln>
                  <a:noFill/>
                </a:ln>
                <a:solidFill>
                  <a:schemeClr val="bg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IYB</a:t>
            </a:r>
            <a:endParaRPr kumimoji="0" lang="en-US" altLang="zh-CN" sz="1400" b="1" i="0" u="none" strike="noStrike" kern="1200" cap="none" spc="0" normalizeH="0" baseline="0" noProof="1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8178800" y="3581400"/>
            <a:ext cx="239713" cy="2405063"/>
          </a:xfrm>
          <a:prstGeom prst="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400" b="1" i="0" u="none" strike="noStrike" kern="1200" cap="none" spc="0" normalizeH="0" baseline="0" noProof="1" smtClean="0">
                <a:ln>
                  <a:noFill/>
                </a:ln>
                <a:solidFill>
                  <a:schemeClr val="bg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SYB</a:t>
            </a:r>
            <a:endParaRPr kumimoji="0" lang="en-US" altLang="zh-CN" sz="1400" b="1" i="0" u="none" strike="noStrike" kern="1200" cap="none" spc="0" normalizeH="0" baseline="0" noProof="1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550275" y="3581400"/>
            <a:ext cx="239713" cy="2406650"/>
          </a:xfrm>
          <a:prstGeom prst="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1400" b="1" i="0" u="none" strike="noStrike" kern="1200" cap="none" spc="0" normalizeH="0" baseline="0" noProof="1" smtClean="0">
                <a:ln>
                  <a:noFill/>
                </a:ln>
                <a:solidFill>
                  <a:schemeClr val="bg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EYB</a:t>
            </a:r>
            <a:endParaRPr kumimoji="0" lang="en-US" altLang="zh-CN" sz="1400" b="1" i="0" u="none" strike="noStrike" kern="1200" cap="none" spc="0" normalizeH="0" baseline="0" noProof="1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8939213" y="3581400"/>
            <a:ext cx="239713" cy="2406650"/>
          </a:xfrm>
          <a:prstGeom prst="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400" b="1" i="0" u="none" strike="noStrike" kern="1200" cap="none" spc="0" normalizeH="0" baseline="0" noProof="1" smtClean="0">
                <a:ln>
                  <a:noFill/>
                </a:ln>
                <a:solidFill>
                  <a:schemeClr val="bg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创业实训</a:t>
            </a:r>
            <a:endParaRPr kumimoji="0" lang="zh-CN" altLang="en-US" sz="1400" b="1" i="0" u="none" strike="noStrike" kern="1200" cap="none" spc="0" normalizeH="0" baseline="0" noProof="1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9329738" y="3581400"/>
            <a:ext cx="239713" cy="2405063"/>
          </a:xfrm>
          <a:prstGeom prst="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400" b="1" i="0" u="none" strike="noStrike" kern="1200" cap="none" spc="0" normalizeH="0" baseline="0" noProof="1" smtClean="0">
                <a:ln>
                  <a:noFill/>
                </a:ln>
                <a:solidFill>
                  <a:schemeClr val="bg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网络创业培训</a:t>
            </a:r>
            <a:endParaRPr kumimoji="0" lang="zh-CN" altLang="en-US" sz="1400" b="1" i="0" u="none" strike="noStrike" kern="1200" cap="none" spc="0" normalizeH="0" baseline="0" noProof="1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3249930" y="2124075"/>
            <a:ext cx="1779270" cy="444500"/>
          </a:xfrm>
          <a:prstGeom prst="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400" b="1" i="0" u="none" strike="noStrike" kern="1200" cap="none" spc="0" normalizeH="0" baseline="0" noProof="1" smtClean="0">
                <a:ln>
                  <a:noFill/>
                </a:ln>
                <a:solidFill>
                  <a:schemeClr val="bg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就业补助资金管理</a:t>
            </a:r>
            <a:endParaRPr kumimoji="0" lang="zh-CN" altLang="en-US" sz="1400" b="1" i="0" u="none" strike="noStrike" kern="1200" cap="none" spc="0" normalizeH="0" baseline="0" noProof="1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1427480" y="3578225"/>
            <a:ext cx="483235" cy="2406650"/>
          </a:xfrm>
          <a:prstGeom prst="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400" b="1" i="0" u="none" strike="noStrike" kern="1200" cap="none" spc="0" normalizeH="0" baseline="0" noProof="1" smtClean="0">
                <a:ln>
                  <a:noFill/>
                </a:ln>
                <a:solidFill>
                  <a:schemeClr val="bg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个人基本信息</a:t>
            </a:r>
            <a:endParaRPr kumimoji="0" lang="zh-CN" altLang="en-US" sz="1400" b="1" i="0" u="none" strike="noStrike" kern="1200" cap="none" spc="0" normalizeH="0" baseline="0" noProof="1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2228850" y="3578225"/>
            <a:ext cx="471805" cy="2406650"/>
          </a:xfrm>
          <a:prstGeom prst="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400" b="1" i="0" u="none" strike="noStrike" kern="1200" cap="none" spc="0" normalizeH="0" baseline="0" noProof="1" smtClean="0">
                <a:ln>
                  <a:noFill/>
                </a:ln>
                <a:solidFill>
                  <a:schemeClr val="bg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单位基本信息</a:t>
            </a:r>
            <a:endParaRPr kumimoji="0" lang="zh-CN" altLang="en-US" sz="1400" b="1" i="0" u="none" strike="noStrike" kern="1200" cap="none" spc="0" normalizeH="0" baseline="0" noProof="1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3514090" y="3572510"/>
            <a:ext cx="405765" cy="2406650"/>
          </a:xfrm>
          <a:prstGeom prst="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400" b="1" i="0" u="none" strike="noStrike" kern="1200" cap="none" spc="0" normalizeH="0" baseline="0" noProof="1" smtClean="0">
                <a:ln>
                  <a:noFill/>
                </a:ln>
                <a:solidFill>
                  <a:schemeClr val="bg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个人担保贷款</a:t>
            </a:r>
            <a:endParaRPr kumimoji="0" lang="en-US" altLang="zh-CN" sz="1400" b="1" i="0" u="none" strike="noStrike" kern="1200" cap="none" spc="0" normalizeH="0" baseline="0" noProof="1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4313555" y="3581400"/>
            <a:ext cx="433070" cy="2406650"/>
          </a:xfrm>
          <a:prstGeom prst="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400" b="1" i="0" u="none" strike="noStrike" kern="1200" cap="none" spc="0" normalizeH="0" baseline="0" noProof="1" smtClean="0">
                <a:ln>
                  <a:noFill/>
                </a:ln>
                <a:solidFill>
                  <a:schemeClr val="bg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企业担保贷款</a:t>
            </a:r>
            <a:endParaRPr kumimoji="0" lang="zh-CN" altLang="en-US" sz="1400" b="1" i="0" u="none" strike="noStrike" kern="1200" cap="none" spc="0" normalizeH="0" baseline="0" noProof="1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9569768" y="2123758"/>
            <a:ext cx="1779588" cy="441325"/>
          </a:xfrm>
          <a:prstGeom prst="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400" b="1" i="0" u="none" strike="noStrike" kern="1200" cap="none" spc="0" normalizeH="0" baseline="0" noProof="1" smtClean="0">
                <a:ln>
                  <a:noFill/>
                </a:ln>
                <a:solidFill>
                  <a:schemeClr val="bg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综合信息管理</a:t>
            </a:r>
            <a:endParaRPr kumimoji="0" lang="zh-CN" altLang="en-US" sz="1400" b="1" i="0" u="none" strike="noStrike" kern="1200" cap="none" spc="0" normalizeH="0" baseline="0" noProof="1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9885680" y="3573145"/>
            <a:ext cx="396875" cy="2406650"/>
          </a:xfrm>
          <a:prstGeom prst="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sz="1400" b="1" smtClean="0">
                <a:ln>
                  <a:noFill/>
                </a:ln>
                <a:solidFill>
                  <a:schemeClr val="bg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政策文件共享</a:t>
            </a:r>
            <a:endParaRPr kumimoji="0" lang="zh-CN" altLang="en-US" sz="1400" b="1" i="0" u="none" strike="noStrike" kern="1200" cap="none" spc="0" normalizeH="0" baseline="0" noProof="1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10478135" y="3572510"/>
            <a:ext cx="374650" cy="2406650"/>
          </a:xfrm>
          <a:prstGeom prst="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sz="1400" b="1" smtClean="0">
                <a:ln>
                  <a:noFill/>
                </a:ln>
                <a:solidFill>
                  <a:schemeClr val="bg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社保情况查询</a:t>
            </a:r>
            <a:endParaRPr kumimoji="0" lang="zh-CN" altLang="en-US" sz="1400" b="1" i="0" u="none" strike="noStrike" kern="1200" cap="none" spc="0" normalizeH="0" baseline="0" noProof="1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3" name="矩形 112"/>
          <p:cNvSpPr/>
          <p:nvPr/>
        </p:nvSpPr>
        <p:spPr>
          <a:xfrm>
            <a:off x="11022330" y="3573145"/>
            <a:ext cx="405130" cy="2406650"/>
          </a:xfrm>
          <a:prstGeom prst="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1400" b="1" smtClean="0">
                <a:ln>
                  <a:noFill/>
                </a:ln>
                <a:solidFill>
                  <a:schemeClr val="bg2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用工备案查询</a:t>
            </a:r>
            <a:endParaRPr kumimoji="0" lang="zh-CN" altLang="en-US" sz="1400" b="1" i="0" u="none" strike="noStrike" kern="1200" cap="none" spc="0" normalizeH="0" baseline="0" noProof="1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123" name="肘形连接符 122"/>
          <p:cNvCxnSpPr>
            <a:stCxn id="3" idx="2"/>
            <a:endCxn id="74" idx="0"/>
          </p:cNvCxnSpPr>
          <p:nvPr/>
        </p:nvCxnSpPr>
        <p:spPr>
          <a:xfrm rot="5400000">
            <a:off x="1341120" y="2896870"/>
            <a:ext cx="1009650" cy="35306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肘形连接符 123"/>
          <p:cNvCxnSpPr>
            <a:stCxn id="3" idx="2"/>
            <a:endCxn id="75" idx="0"/>
          </p:cNvCxnSpPr>
          <p:nvPr/>
        </p:nvCxnSpPr>
        <p:spPr>
          <a:xfrm rot="5400000" flipV="1">
            <a:off x="1738948" y="2852103"/>
            <a:ext cx="1009650" cy="442595"/>
          </a:xfrm>
          <a:prstGeom prst="bentConnector3">
            <a:avLst>
              <a:gd name="adj1" fmla="val 4996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肘形连接符 126"/>
          <p:cNvCxnSpPr>
            <a:stCxn id="61" idx="2"/>
            <a:endCxn id="100" idx="0"/>
          </p:cNvCxnSpPr>
          <p:nvPr/>
        </p:nvCxnSpPr>
        <p:spPr>
          <a:xfrm rot="5400000">
            <a:off x="3426460" y="2859405"/>
            <a:ext cx="1003935" cy="422275"/>
          </a:xfrm>
          <a:prstGeom prst="bentConnector3">
            <a:avLst>
              <a:gd name="adj1" fmla="val 5003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肘形连接符 127"/>
          <p:cNvCxnSpPr>
            <a:stCxn id="61" idx="2"/>
            <a:endCxn id="101" idx="0"/>
          </p:cNvCxnSpPr>
          <p:nvPr/>
        </p:nvCxnSpPr>
        <p:spPr>
          <a:xfrm rot="5400000" flipV="1">
            <a:off x="3828415" y="2879725"/>
            <a:ext cx="1012825" cy="390525"/>
          </a:xfrm>
          <a:prstGeom prst="bentConnector3">
            <a:avLst>
              <a:gd name="adj1" fmla="val 5003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肘形连接符 128"/>
          <p:cNvCxnSpPr>
            <a:stCxn id="4" idx="2"/>
            <a:endCxn id="24" idx="0"/>
          </p:cNvCxnSpPr>
          <p:nvPr/>
        </p:nvCxnSpPr>
        <p:spPr>
          <a:xfrm rot="5400000">
            <a:off x="5341620" y="2709545"/>
            <a:ext cx="1007745" cy="729615"/>
          </a:xfrm>
          <a:prstGeom prst="bentConnector3">
            <a:avLst>
              <a:gd name="adj1" fmla="val 5003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肘形连接符 133"/>
          <p:cNvCxnSpPr>
            <a:stCxn id="4" idx="2"/>
            <a:endCxn id="31" idx="0"/>
          </p:cNvCxnSpPr>
          <p:nvPr/>
        </p:nvCxnSpPr>
        <p:spPr>
          <a:xfrm rot="5400000" flipV="1">
            <a:off x="6137275" y="2643505"/>
            <a:ext cx="1007745" cy="861695"/>
          </a:xfrm>
          <a:prstGeom prst="bentConnector3">
            <a:avLst>
              <a:gd name="adj1" fmla="val 5003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肘形连接符 134"/>
          <p:cNvCxnSpPr>
            <a:stCxn id="5" idx="2"/>
            <a:endCxn id="44" idx="0"/>
          </p:cNvCxnSpPr>
          <p:nvPr/>
        </p:nvCxnSpPr>
        <p:spPr>
          <a:xfrm rot="5400000">
            <a:off x="7452995" y="2649220"/>
            <a:ext cx="1009015" cy="854075"/>
          </a:xfrm>
          <a:prstGeom prst="bentConnector3">
            <a:avLst>
              <a:gd name="adj1" fmla="val 5003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肘形连接符 135"/>
          <p:cNvCxnSpPr>
            <a:stCxn id="5" idx="2"/>
            <a:endCxn id="45" idx="0"/>
          </p:cNvCxnSpPr>
          <p:nvPr/>
        </p:nvCxnSpPr>
        <p:spPr>
          <a:xfrm rot="5400000">
            <a:off x="7636510" y="2832735"/>
            <a:ext cx="1009015" cy="487045"/>
          </a:xfrm>
          <a:prstGeom prst="bentConnector3">
            <a:avLst>
              <a:gd name="adj1" fmla="val 5003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肘形连接符 136"/>
          <p:cNvCxnSpPr>
            <a:stCxn id="5" idx="2"/>
            <a:endCxn id="49" idx="0"/>
          </p:cNvCxnSpPr>
          <p:nvPr/>
        </p:nvCxnSpPr>
        <p:spPr>
          <a:xfrm rot="5400000">
            <a:off x="7837170" y="3033395"/>
            <a:ext cx="1009015" cy="85725"/>
          </a:xfrm>
          <a:prstGeom prst="bentConnector3">
            <a:avLst>
              <a:gd name="adj1" fmla="val 5003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肘形连接符 137"/>
          <p:cNvCxnSpPr>
            <a:stCxn id="5" idx="2"/>
            <a:endCxn id="50" idx="0"/>
          </p:cNvCxnSpPr>
          <p:nvPr/>
        </p:nvCxnSpPr>
        <p:spPr>
          <a:xfrm rot="5400000" flipV="1">
            <a:off x="8023225" y="2933700"/>
            <a:ext cx="1009015" cy="28575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肘形连接符 138"/>
          <p:cNvCxnSpPr>
            <a:stCxn id="5" idx="2"/>
            <a:endCxn id="51" idx="0"/>
          </p:cNvCxnSpPr>
          <p:nvPr/>
        </p:nvCxnSpPr>
        <p:spPr>
          <a:xfrm rot="5400000" flipV="1">
            <a:off x="8217535" y="2738755"/>
            <a:ext cx="1009015" cy="675005"/>
          </a:xfrm>
          <a:prstGeom prst="bentConnector3">
            <a:avLst>
              <a:gd name="adj1" fmla="val 5003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肘形连接符 140"/>
          <p:cNvCxnSpPr>
            <a:stCxn id="5" idx="2"/>
            <a:endCxn id="52" idx="0"/>
          </p:cNvCxnSpPr>
          <p:nvPr/>
        </p:nvCxnSpPr>
        <p:spPr>
          <a:xfrm rot="5400000" flipV="1">
            <a:off x="8413115" y="2543810"/>
            <a:ext cx="1009015" cy="106553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肘形连接符 141"/>
          <p:cNvCxnSpPr>
            <a:stCxn id="104" idx="2"/>
            <a:endCxn id="111" idx="0"/>
          </p:cNvCxnSpPr>
          <p:nvPr/>
        </p:nvCxnSpPr>
        <p:spPr>
          <a:xfrm rot="5400000">
            <a:off x="9768523" y="2881313"/>
            <a:ext cx="1007745" cy="37592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肘形连接符 142"/>
          <p:cNvCxnSpPr>
            <a:stCxn id="104" idx="2"/>
            <a:endCxn id="112" idx="0"/>
          </p:cNvCxnSpPr>
          <p:nvPr/>
        </p:nvCxnSpPr>
        <p:spPr>
          <a:xfrm rot="5400000" flipV="1">
            <a:off x="10059353" y="2966403"/>
            <a:ext cx="1007110" cy="205105"/>
          </a:xfrm>
          <a:prstGeom prst="bentConnector3">
            <a:avLst>
              <a:gd name="adj1" fmla="val 49968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肘形连接符 144"/>
          <p:cNvCxnSpPr>
            <a:stCxn id="104" idx="2"/>
            <a:endCxn id="113" idx="0"/>
          </p:cNvCxnSpPr>
          <p:nvPr/>
        </p:nvCxnSpPr>
        <p:spPr>
          <a:xfrm rot="5400000" flipV="1">
            <a:off x="10338753" y="2687003"/>
            <a:ext cx="1007745" cy="76454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肘形连接符 148"/>
          <p:cNvCxnSpPr>
            <a:endCxn id="29" idx="0"/>
          </p:cNvCxnSpPr>
          <p:nvPr/>
        </p:nvCxnSpPr>
        <p:spPr>
          <a:xfrm rot="5400000">
            <a:off x="5612130" y="2971800"/>
            <a:ext cx="996315" cy="2159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肘形连接符 149"/>
          <p:cNvCxnSpPr>
            <a:stCxn id="4" idx="2"/>
            <a:endCxn id="30" idx="0"/>
          </p:cNvCxnSpPr>
          <p:nvPr/>
        </p:nvCxnSpPr>
        <p:spPr>
          <a:xfrm rot="5400000" flipV="1">
            <a:off x="5862955" y="2916555"/>
            <a:ext cx="1007745" cy="314325"/>
          </a:xfrm>
          <a:prstGeom prst="bentConnector3">
            <a:avLst>
              <a:gd name="adj1" fmla="val 5003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肘形连接符 150"/>
          <p:cNvCxnSpPr>
            <a:stCxn id="2" idx="2"/>
            <a:endCxn id="4" idx="0"/>
          </p:cNvCxnSpPr>
          <p:nvPr/>
        </p:nvCxnSpPr>
        <p:spPr>
          <a:xfrm rot="5400000" flipV="1">
            <a:off x="5855970" y="1775460"/>
            <a:ext cx="458470" cy="24892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肘形连接符 151"/>
          <p:cNvCxnSpPr>
            <a:stCxn id="2" idx="2"/>
            <a:endCxn id="61" idx="0"/>
          </p:cNvCxnSpPr>
          <p:nvPr/>
        </p:nvCxnSpPr>
        <p:spPr>
          <a:xfrm rot="5400000">
            <a:off x="4823460" y="986790"/>
            <a:ext cx="453390" cy="182118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肘形连接符 152"/>
          <p:cNvCxnSpPr>
            <a:stCxn id="2" idx="2"/>
            <a:endCxn id="3" idx="0"/>
          </p:cNvCxnSpPr>
          <p:nvPr/>
        </p:nvCxnSpPr>
        <p:spPr>
          <a:xfrm rot="5400000">
            <a:off x="3764915" y="-71755"/>
            <a:ext cx="453390" cy="393827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肘形连接符 153"/>
          <p:cNvCxnSpPr>
            <a:stCxn id="2" idx="2"/>
            <a:endCxn id="5" idx="0"/>
          </p:cNvCxnSpPr>
          <p:nvPr/>
        </p:nvCxnSpPr>
        <p:spPr>
          <a:xfrm rot="5400000" flipV="1">
            <a:off x="6943090" y="687705"/>
            <a:ext cx="458470" cy="2423795"/>
          </a:xfrm>
          <a:prstGeom prst="bentConnector3">
            <a:avLst>
              <a:gd name="adj1" fmla="val 4993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肘形连接符 154"/>
          <p:cNvCxnSpPr>
            <a:stCxn id="2" idx="2"/>
            <a:endCxn id="104" idx="0"/>
          </p:cNvCxnSpPr>
          <p:nvPr/>
        </p:nvCxnSpPr>
        <p:spPr>
          <a:xfrm rot="5400000" flipV="1">
            <a:off x="7983220" y="-352425"/>
            <a:ext cx="453390" cy="4498975"/>
          </a:xfrm>
          <a:prstGeom prst="bentConnector3">
            <a:avLst>
              <a:gd name="adj1" fmla="val 4993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5" name="矩形 104"/>
          <p:cNvSpPr/>
          <p:nvPr/>
        </p:nvSpPr>
        <p:spPr>
          <a:xfrm>
            <a:off x="0" y="6257925"/>
            <a:ext cx="12192000" cy="6000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07" name="等腰三角形 106"/>
          <p:cNvSpPr/>
          <p:nvPr userDrawn="1">
            <p:custDataLst>
              <p:tags r:id="rId1"/>
            </p:custDataLst>
          </p:nvPr>
        </p:nvSpPr>
        <p:spPr>
          <a:xfrm rot="5400000">
            <a:off x="-162719" y="434181"/>
            <a:ext cx="541338" cy="32385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80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8" name="任意多边形 107"/>
          <p:cNvSpPr/>
          <p:nvPr>
            <p:custDataLst>
              <p:tags r:id="rId2"/>
            </p:custDataLst>
          </p:nvPr>
        </p:nvSpPr>
        <p:spPr>
          <a:xfrm>
            <a:off x="9937750" y="0"/>
            <a:ext cx="2236788" cy="294957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97" h="4646">
                <a:moveTo>
                  <a:pt x="290" y="0"/>
                </a:moveTo>
                <a:lnTo>
                  <a:pt x="4697" y="0"/>
                </a:lnTo>
                <a:lnTo>
                  <a:pt x="4697" y="4332"/>
                </a:lnTo>
                <a:lnTo>
                  <a:pt x="4683" y="4338"/>
                </a:lnTo>
                <a:cubicBezTo>
                  <a:pt x="4261" y="4536"/>
                  <a:pt x="3789" y="4646"/>
                  <a:pt x="3292" y="4646"/>
                </a:cubicBezTo>
                <a:cubicBezTo>
                  <a:pt x="1474" y="4646"/>
                  <a:pt x="0" y="3172"/>
                  <a:pt x="0" y="1354"/>
                </a:cubicBezTo>
                <a:cubicBezTo>
                  <a:pt x="0" y="885"/>
                  <a:pt x="98" y="439"/>
                  <a:pt x="275" y="36"/>
                </a:cubicBezTo>
                <a:lnTo>
                  <a:pt x="290" y="0"/>
                </a:lnTo>
                <a:close/>
              </a:path>
            </a:pathLst>
          </a:cu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 fontAlgn="base"/>
            <a:endParaRPr lang="zh-CN" altLang="en-US" sz="135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0897" name="组合 3"/>
          <p:cNvGrpSpPr/>
          <p:nvPr/>
        </p:nvGrpSpPr>
        <p:grpSpPr>
          <a:xfrm>
            <a:off x="301625" y="2720975"/>
            <a:ext cx="42863" cy="2614613"/>
            <a:chOff x="757242" y="1489086"/>
            <a:chExt cx="56916" cy="2614346"/>
          </a:xfrm>
        </p:grpSpPr>
        <p:cxnSp>
          <p:nvCxnSpPr>
            <p:cNvPr id="7" name="直接连接符 6"/>
            <p:cNvCxnSpPr/>
            <p:nvPr>
              <p:custDataLst>
                <p:tags r:id="rId3"/>
              </p:custDataLst>
            </p:nvPr>
          </p:nvCxnSpPr>
          <p:spPr>
            <a:xfrm>
              <a:off x="785700" y="1489086"/>
              <a:ext cx="0" cy="1798094"/>
            </a:xfrm>
            <a:prstGeom prst="line">
              <a:avLst/>
            </a:prstGeom>
            <a:ln>
              <a:solidFill>
                <a:schemeClr val="accent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899" name="组合 8"/>
            <p:cNvGrpSpPr/>
            <p:nvPr/>
          </p:nvGrpSpPr>
          <p:grpSpPr>
            <a:xfrm>
              <a:off x="757242" y="3628525"/>
              <a:ext cx="56916" cy="474907"/>
              <a:chOff x="1381783" y="1849459"/>
              <a:chExt cx="56916" cy="474907"/>
            </a:xfrm>
          </p:grpSpPr>
          <p:grpSp>
            <p:nvGrpSpPr>
              <p:cNvPr id="80900" name="组合 11"/>
              <p:cNvGrpSpPr/>
              <p:nvPr/>
            </p:nvGrpSpPr>
            <p:grpSpPr>
              <a:xfrm flipV="1">
                <a:off x="1381783" y="2267450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3" name="直接连接符 12"/>
                <p:cNvCxnSpPr/>
                <p:nvPr>
                  <p:custDataLst>
                    <p:tags r:id="rId4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接连接符 13"/>
                <p:cNvCxnSpPr/>
                <p:nvPr>
                  <p:custDataLst>
                    <p:tags r:id="rId5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903" name="组合 14"/>
              <p:cNvGrpSpPr/>
              <p:nvPr/>
            </p:nvGrpSpPr>
            <p:grpSpPr>
              <a:xfrm flipV="1">
                <a:off x="1381783" y="2060415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6" name="直接连接符 15"/>
                <p:cNvCxnSpPr/>
                <p:nvPr>
                  <p:custDataLst>
                    <p:tags r:id="rId6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接连接符 16"/>
                <p:cNvCxnSpPr/>
                <p:nvPr>
                  <p:custDataLst>
                    <p:tags r:id="rId7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906" name="组合 17"/>
              <p:cNvGrpSpPr/>
              <p:nvPr/>
            </p:nvGrpSpPr>
            <p:grpSpPr>
              <a:xfrm flipV="1">
                <a:off x="1381783" y="1849459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9" name="直接连接符 18"/>
                <p:cNvCxnSpPr/>
                <p:nvPr>
                  <p:custDataLst>
                    <p:tags r:id="rId8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>
                  <p:custDataLst>
                    <p:tags r:id="rId9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46" name="文本框 45"/>
          <p:cNvSpPr txBox="1"/>
          <p:nvPr>
            <p:custDataLst>
              <p:tags r:id="rId10"/>
            </p:custDataLst>
          </p:nvPr>
        </p:nvSpPr>
        <p:spPr>
          <a:xfrm>
            <a:off x="444500" y="325755"/>
            <a:ext cx="9441180" cy="596900"/>
          </a:xfrm>
          <a:prstGeom prst="rect">
            <a:avLst/>
          </a:prstGeom>
          <a:noFill/>
        </p:spPr>
        <p:txBody>
          <a:bodyPr wrap="square" lIns="47625" tIns="19050" rIns="47625" bIns="19050" rtlCol="0" anchor="ctr" anchorCtr="0">
            <a:noAutofit/>
          </a:bodyPr>
          <a:p>
            <a:pPr marR="0" defTabSz="914400" eaLnBrk="0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kumimoji="0" lang="zh-CN" altLang="en-US" sz="3000" kern="1200" cap="none" spc="160" normalizeH="0" baseline="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一、基本信息管理</a:t>
            </a:r>
            <a:endParaRPr kumimoji="0" lang="zh-CN" altLang="en-US" sz="3000" kern="1200" cap="none" spc="160" normalizeH="0" baseline="0" noProof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798830" y="1700530"/>
            <a:ext cx="2143760" cy="44704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dirty="0" smtClean="0"/>
              <a:t>单位基本信息管理</a:t>
            </a:r>
            <a:endParaRPr lang="zh-CN" altLang="en-US" dirty="0"/>
          </a:p>
        </p:txBody>
      </p:sp>
      <p:sp>
        <p:nvSpPr>
          <p:cNvPr id="3" name="圆角矩形 2"/>
          <p:cNvSpPr/>
          <p:nvPr/>
        </p:nvSpPr>
        <p:spPr>
          <a:xfrm>
            <a:off x="3306089" y="1045229"/>
            <a:ext cx="1803748" cy="44733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dirty="0" smtClean="0"/>
              <a:t>单位信息维护</a:t>
            </a:r>
            <a:endParaRPr lang="zh-CN" altLang="en-US" dirty="0"/>
          </a:p>
        </p:txBody>
      </p:sp>
      <p:sp>
        <p:nvSpPr>
          <p:cNvPr id="15" name="圆角矩形 14"/>
          <p:cNvSpPr/>
          <p:nvPr/>
        </p:nvSpPr>
        <p:spPr>
          <a:xfrm>
            <a:off x="3306089" y="2270994"/>
            <a:ext cx="1803748" cy="44733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dirty="0" smtClean="0"/>
              <a:t>单位信息查询</a:t>
            </a:r>
            <a:endParaRPr lang="zh-CN" altLang="en-US" dirty="0"/>
          </a:p>
        </p:txBody>
      </p:sp>
      <p:sp>
        <p:nvSpPr>
          <p:cNvPr id="4" name="圆角矩形 3"/>
          <p:cNvSpPr/>
          <p:nvPr/>
        </p:nvSpPr>
        <p:spPr>
          <a:xfrm>
            <a:off x="3306089" y="1657934"/>
            <a:ext cx="1803748" cy="44733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dirty="0" smtClean="0"/>
              <a:t>特殊单位登记</a:t>
            </a:r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5276851" y="1663507"/>
            <a:ext cx="3683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dirty="0" smtClean="0"/>
              <a:t>新增</a:t>
            </a:r>
            <a:r>
              <a:rPr lang="zh-CN" altLang="en-US" dirty="0"/>
              <a:t>单位、修改</a:t>
            </a:r>
            <a:r>
              <a:rPr lang="zh-CN" altLang="en-US" b="1" dirty="0"/>
              <a:t>单位名称</a:t>
            </a:r>
            <a:r>
              <a:rPr lang="zh-CN" altLang="en-US" dirty="0" smtClean="0"/>
              <a:t>。</a:t>
            </a:r>
            <a:endParaRPr lang="en-US" altLang="zh-CN" dirty="0"/>
          </a:p>
        </p:txBody>
      </p:sp>
      <p:sp>
        <p:nvSpPr>
          <p:cNvPr id="26" name="文本框 25"/>
          <p:cNvSpPr txBox="1"/>
          <p:nvPr/>
        </p:nvSpPr>
        <p:spPr>
          <a:xfrm>
            <a:off x="5276850" y="1066670"/>
            <a:ext cx="641541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dirty="0"/>
              <a:t>新增</a:t>
            </a:r>
            <a:r>
              <a:rPr lang="zh-CN" altLang="en-US" dirty="0" smtClean="0"/>
              <a:t>单位，与</a:t>
            </a:r>
            <a:r>
              <a:rPr lang="zh-CN" altLang="en-US" b="1" dirty="0" smtClean="0"/>
              <a:t>社保工商一体化库（周更新）比对</a:t>
            </a:r>
            <a:r>
              <a:rPr lang="zh-CN" altLang="en-US" dirty="0" smtClean="0"/>
              <a:t>取基本信息。</a:t>
            </a:r>
            <a:endParaRPr lang="en-US" altLang="zh-CN" dirty="0"/>
          </a:p>
        </p:txBody>
      </p:sp>
      <p:sp>
        <p:nvSpPr>
          <p:cNvPr id="27" name="文本框 26"/>
          <p:cNvSpPr txBox="1"/>
          <p:nvPr/>
        </p:nvSpPr>
        <p:spPr>
          <a:xfrm>
            <a:off x="5276850" y="2270760"/>
            <a:ext cx="68097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dirty="0"/>
              <a:t>维护社会信用</a:t>
            </a:r>
            <a:r>
              <a:rPr lang="zh-CN" altLang="en-US" dirty="0" smtClean="0"/>
              <a:t>代码</a:t>
            </a:r>
            <a:r>
              <a:rPr lang="en-US" altLang="zh-CN" dirty="0" smtClean="0"/>
              <a:t>(</a:t>
            </a:r>
            <a:r>
              <a:rPr lang="zh-CN" altLang="en-US" dirty="0" smtClean="0"/>
              <a:t>更新</a:t>
            </a:r>
            <a:r>
              <a:rPr lang="en-US" altLang="zh-CN" dirty="0" smtClean="0"/>
              <a:t>CUOWU</a:t>
            </a:r>
            <a:r>
              <a:rPr lang="zh-CN" altLang="en-US" dirty="0" smtClean="0"/>
              <a:t>单位</a:t>
            </a:r>
            <a:r>
              <a:rPr lang="en-US" altLang="zh-CN" dirty="0" smtClean="0"/>
              <a:t>)</a:t>
            </a:r>
            <a:r>
              <a:rPr lang="zh-CN" altLang="en-US" dirty="0" smtClean="0"/>
              <a:t>、</a:t>
            </a:r>
            <a:r>
              <a:rPr lang="zh-CN" altLang="en-US" dirty="0"/>
              <a:t>查看变更历史、单位详细。</a:t>
            </a:r>
            <a:endParaRPr lang="en-US" altLang="zh-CN" dirty="0"/>
          </a:p>
        </p:txBody>
      </p:sp>
      <p:sp>
        <p:nvSpPr>
          <p:cNvPr id="5" name="圆角矩形 4"/>
          <p:cNvSpPr/>
          <p:nvPr/>
        </p:nvSpPr>
        <p:spPr>
          <a:xfrm>
            <a:off x="838835" y="4375150"/>
            <a:ext cx="2104390" cy="44704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dirty="0" smtClean="0"/>
              <a:t>个人基本信息管理</a:t>
            </a:r>
            <a:endParaRPr lang="zh-CN" altLang="en-US" dirty="0"/>
          </a:p>
        </p:txBody>
      </p:sp>
      <p:sp>
        <p:nvSpPr>
          <p:cNvPr id="18" name="圆角矩形 17"/>
          <p:cNvSpPr/>
          <p:nvPr/>
        </p:nvSpPr>
        <p:spPr>
          <a:xfrm>
            <a:off x="3346094" y="3077542"/>
            <a:ext cx="1803748" cy="44733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dirty="0" smtClean="0"/>
              <a:t>个人信息维护</a:t>
            </a:r>
            <a:endParaRPr lang="zh-CN" altLang="en-US" dirty="0"/>
          </a:p>
        </p:txBody>
      </p:sp>
      <p:sp>
        <p:nvSpPr>
          <p:cNvPr id="6" name="圆角矩形 5"/>
          <p:cNvSpPr/>
          <p:nvPr/>
        </p:nvSpPr>
        <p:spPr>
          <a:xfrm>
            <a:off x="3346094" y="4404203"/>
            <a:ext cx="1803748" cy="44733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dirty="0" smtClean="0"/>
              <a:t>个人信息查询</a:t>
            </a:r>
            <a:endParaRPr lang="zh-CN" altLang="en-US" dirty="0"/>
          </a:p>
        </p:txBody>
      </p:sp>
      <p:sp>
        <p:nvSpPr>
          <p:cNvPr id="8" name="圆角矩形 7"/>
          <p:cNvSpPr/>
          <p:nvPr/>
        </p:nvSpPr>
        <p:spPr>
          <a:xfrm>
            <a:off x="3346094" y="3727355"/>
            <a:ext cx="1803748" cy="44733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dirty="0" smtClean="0"/>
              <a:t>特殊人员登记</a:t>
            </a:r>
            <a:endParaRPr lang="zh-CN" altLang="en-US" dirty="0"/>
          </a:p>
        </p:txBody>
      </p:sp>
      <p:sp>
        <p:nvSpPr>
          <p:cNvPr id="33" name="圆角矩形 32"/>
          <p:cNvSpPr/>
          <p:nvPr/>
        </p:nvSpPr>
        <p:spPr>
          <a:xfrm>
            <a:off x="3346094" y="5042728"/>
            <a:ext cx="1803748" cy="44733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dirty="0" smtClean="0"/>
              <a:t>个人综合查询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5316856" y="3116545"/>
            <a:ext cx="5943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dirty="0"/>
              <a:t>新增个人</a:t>
            </a:r>
            <a:r>
              <a:rPr lang="zh-CN" altLang="en-US" dirty="0" smtClean="0"/>
              <a:t>信息，与</a:t>
            </a:r>
            <a:r>
              <a:rPr lang="zh-CN" altLang="en-US" b="1" dirty="0" smtClean="0"/>
              <a:t>社保卡比对</a:t>
            </a:r>
            <a:r>
              <a:rPr lang="zh-CN" altLang="en-US" dirty="0" smtClean="0"/>
              <a:t>取基本信息。</a:t>
            </a:r>
            <a:endParaRPr lang="en-US" altLang="zh-CN" dirty="0"/>
          </a:p>
        </p:txBody>
      </p:sp>
      <p:sp>
        <p:nvSpPr>
          <p:cNvPr id="23" name="文本框 22"/>
          <p:cNvSpPr txBox="1"/>
          <p:nvPr/>
        </p:nvSpPr>
        <p:spPr>
          <a:xfrm>
            <a:off x="5316855" y="4372781"/>
            <a:ext cx="5943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dirty="0"/>
              <a:t>可查看一生档案、查看变更历史、人员详细。</a:t>
            </a:r>
            <a:endParaRPr lang="en-US" altLang="zh-CN" dirty="0"/>
          </a:p>
        </p:txBody>
      </p:sp>
      <p:sp>
        <p:nvSpPr>
          <p:cNvPr id="24" name="文本框 23"/>
          <p:cNvSpPr txBox="1"/>
          <p:nvPr/>
        </p:nvSpPr>
        <p:spPr>
          <a:xfrm>
            <a:off x="5316855" y="3733676"/>
            <a:ext cx="5943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dirty="0"/>
              <a:t>新增个人信息、修改</a:t>
            </a:r>
            <a:r>
              <a:rPr lang="zh-CN" altLang="en-US" b="1" dirty="0"/>
              <a:t>姓名</a:t>
            </a:r>
            <a:r>
              <a:rPr lang="zh-CN" altLang="en-US" dirty="0"/>
              <a:t>，身份证号。</a:t>
            </a:r>
            <a:endParaRPr lang="en-US" altLang="zh-CN" dirty="0"/>
          </a:p>
        </p:txBody>
      </p:sp>
      <p:sp>
        <p:nvSpPr>
          <p:cNvPr id="25" name="文本框 24"/>
          <p:cNvSpPr txBox="1"/>
          <p:nvPr/>
        </p:nvSpPr>
        <p:spPr>
          <a:xfrm>
            <a:off x="5316855" y="5081731"/>
            <a:ext cx="594372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dirty="0" smtClean="0"/>
              <a:t>人员信息综合查询就业系统各业务状态信息。</a:t>
            </a:r>
            <a:endParaRPr lang="en-US" altLang="zh-CN" dirty="0"/>
          </a:p>
        </p:txBody>
      </p:sp>
      <p:sp>
        <p:nvSpPr>
          <p:cNvPr id="22" name="圆角矩形 21"/>
          <p:cNvSpPr/>
          <p:nvPr/>
        </p:nvSpPr>
        <p:spPr>
          <a:xfrm>
            <a:off x="3346094" y="5697790"/>
            <a:ext cx="1803748" cy="44733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dirty="0" smtClean="0"/>
              <a:t>个人状态查询</a:t>
            </a:r>
            <a:endParaRPr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5316855" y="5736793"/>
            <a:ext cx="594372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dirty="0" smtClean="0"/>
              <a:t>人员</a:t>
            </a:r>
            <a:r>
              <a:rPr lang="zh-CN" altLang="en-US" dirty="0" smtClean="0"/>
              <a:t>状态分析，就业、社保及工商关联数据状态。</a:t>
            </a:r>
            <a:endParaRPr lang="en-US" altLang="zh-CN" dirty="0"/>
          </a:p>
        </p:txBody>
      </p:sp>
      <p:sp>
        <p:nvSpPr>
          <p:cNvPr id="11" name="灯片编号占位符 3"/>
          <p:cNvSpPr>
            <a:spLocks noGrp="1"/>
          </p:cNvSpPr>
          <p:nvPr/>
        </p:nvSpPr>
        <p:spPr>
          <a:xfrm>
            <a:off x="5902325" y="6472238"/>
            <a:ext cx="3873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12" name="文本框 11"/>
          <p:cNvSpPr txBox="1"/>
          <p:nvPr/>
        </p:nvSpPr>
        <p:spPr>
          <a:xfrm>
            <a:off x="10478417" y="6328410"/>
            <a:ext cx="150495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marR="0" defTabSz="914400" eaLnBrk="0" hangingPunct="0">
              <a:buClrTx/>
              <a:buSzTx/>
              <a:buFontTx/>
            </a:pPr>
            <a:r>
              <a:rPr kumimoji="0" lang="en-US" altLang="zh-CN" sz="2400" b="1" kern="1200" cap="none" spc="0" normalizeH="0" baseline="0" noProof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lt"/>
                <a:cs typeface="Wingdings" panose="05000000000000000000" charset="0"/>
              </a:rPr>
              <a:t>Neusoft</a:t>
            </a:r>
            <a:endParaRPr kumimoji="0" lang="en-US" altLang="zh-CN" sz="2400" b="1" kern="1200" cap="none" spc="0" normalizeH="0" baseline="0" noProof="1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lt"/>
              <a:cs typeface="Wingdings" panose="05000000000000000000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20000"/>
          </a:bodyPr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105" name="矩形 104"/>
          <p:cNvSpPr/>
          <p:nvPr/>
        </p:nvSpPr>
        <p:spPr>
          <a:xfrm>
            <a:off x="0" y="6257925"/>
            <a:ext cx="12192000" cy="6000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07" name="等腰三角形 106"/>
          <p:cNvSpPr/>
          <p:nvPr userDrawn="1">
            <p:custDataLst>
              <p:tags r:id="rId1"/>
            </p:custDataLst>
          </p:nvPr>
        </p:nvSpPr>
        <p:spPr>
          <a:xfrm rot="5400000">
            <a:off x="-162719" y="434181"/>
            <a:ext cx="541338" cy="32385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80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8" name="任意多边形 107"/>
          <p:cNvSpPr/>
          <p:nvPr>
            <p:custDataLst>
              <p:tags r:id="rId2"/>
            </p:custDataLst>
          </p:nvPr>
        </p:nvSpPr>
        <p:spPr>
          <a:xfrm>
            <a:off x="9937750" y="0"/>
            <a:ext cx="2236788" cy="294957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97" h="4646">
                <a:moveTo>
                  <a:pt x="290" y="0"/>
                </a:moveTo>
                <a:lnTo>
                  <a:pt x="4697" y="0"/>
                </a:lnTo>
                <a:lnTo>
                  <a:pt x="4697" y="4332"/>
                </a:lnTo>
                <a:lnTo>
                  <a:pt x="4683" y="4338"/>
                </a:lnTo>
                <a:cubicBezTo>
                  <a:pt x="4261" y="4536"/>
                  <a:pt x="3789" y="4646"/>
                  <a:pt x="3292" y="4646"/>
                </a:cubicBezTo>
                <a:cubicBezTo>
                  <a:pt x="1474" y="4646"/>
                  <a:pt x="0" y="3172"/>
                  <a:pt x="0" y="1354"/>
                </a:cubicBezTo>
                <a:cubicBezTo>
                  <a:pt x="0" y="885"/>
                  <a:pt x="98" y="439"/>
                  <a:pt x="275" y="36"/>
                </a:cubicBezTo>
                <a:lnTo>
                  <a:pt x="290" y="0"/>
                </a:lnTo>
                <a:close/>
              </a:path>
            </a:pathLst>
          </a:cu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 fontAlgn="base"/>
            <a:endParaRPr lang="zh-CN" altLang="en-US" sz="135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0897" name="组合 3"/>
          <p:cNvGrpSpPr/>
          <p:nvPr/>
        </p:nvGrpSpPr>
        <p:grpSpPr>
          <a:xfrm>
            <a:off x="301625" y="2720975"/>
            <a:ext cx="42863" cy="2614613"/>
            <a:chOff x="757242" y="1489086"/>
            <a:chExt cx="56916" cy="2614346"/>
          </a:xfrm>
        </p:grpSpPr>
        <p:cxnSp>
          <p:nvCxnSpPr>
            <p:cNvPr id="7" name="直接连接符 6"/>
            <p:cNvCxnSpPr/>
            <p:nvPr>
              <p:custDataLst>
                <p:tags r:id="rId3"/>
              </p:custDataLst>
            </p:nvPr>
          </p:nvCxnSpPr>
          <p:spPr>
            <a:xfrm>
              <a:off x="785700" y="1489086"/>
              <a:ext cx="0" cy="1798094"/>
            </a:xfrm>
            <a:prstGeom prst="line">
              <a:avLst/>
            </a:prstGeom>
            <a:ln>
              <a:solidFill>
                <a:schemeClr val="accent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899" name="组合 8"/>
            <p:cNvGrpSpPr/>
            <p:nvPr/>
          </p:nvGrpSpPr>
          <p:grpSpPr>
            <a:xfrm>
              <a:off x="757242" y="3628525"/>
              <a:ext cx="56916" cy="474907"/>
              <a:chOff x="1381783" y="1849459"/>
              <a:chExt cx="56916" cy="474907"/>
            </a:xfrm>
          </p:grpSpPr>
          <p:grpSp>
            <p:nvGrpSpPr>
              <p:cNvPr id="80900" name="组合 11"/>
              <p:cNvGrpSpPr/>
              <p:nvPr/>
            </p:nvGrpSpPr>
            <p:grpSpPr>
              <a:xfrm flipV="1">
                <a:off x="1381783" y="2267450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3" name="直接连接符 12"/>
                <p:cNvCxnSpPr/>
                <p:nvPr>
                  <p:custDataLst>
                    <p:tags r:id="rId4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接连接符 13"/>
                <p:cNvCxnSpPr/>
                <p:nvPr>
                  <p:custDataLst>
                    <p:tags r:id="rId5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903" name="组合 14"/>
              <p:cNvGrpSpPr/>
              <p:nvPr/>
            </p:nvGrpSpPr>
            <p:grpSpPr>
              <a:xfrm flipV="1">
                <a:off x="1381783" y="2060415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6" name="直接连接符 15"/>
                <p:cNvCxnSpPr/>
                <p:nvPr>
                  <p:custDataLst>
                    <p:tags r:id="rId6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接连接符 16"/>
                <p:cNvCxnSpPr/>
                <p:nvPr>
                  <p:custDataLst>
                    <p:tags r:id="rId7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906" name="组合 17"/>
              <p:cNvGrpSpPr/>
              <p:nvPr/>
            </p:nvGrpSpPr>
            <p:grpSpPr>
              <a:xfrm flipV="1">
                <a:off x="1381783" y="1849459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9" name="直接连接符 18"/>
                <p:cNvCxnSpPr/>
                <p:nvPr>
                  <p:custDataLst>
                    <p:tags r:id="rId8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>
                  <p:custDataLst>
                    <p:tags r:id="rId9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1" name="灯片编号占位符 3"/>
          <p:cNvSpPr>
            <a:spLocks noGrp="1"/>
          </p:cNvSpPr>
          <p:nvPr/>
        </p:nvSpPr>
        <p:spPr>
          <a:xfrm>
            <a:off x="5902325" y="6472238"/>
            <a:ext cx="3873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/>
          </a:bodyPr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12" name="文本框 11"/>
          <p:cNvSpPr txBox="1"/>
          <p:nvPr/>
        </p:nvSpPr>
        <p:spPr>
          <a:xfrm>
            <a:off x="10478417" y="6328410"/>
            <a:ext cx="150495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marR="0" defTabSz="914400" eaLnBrk="0" hangingPunct="0">
              <a:buClrTx/>
              <a:buSzTx/>
              <a:buFontTx/>
            </a:pPr>
            <a:r>
              <a:rPr kumimoji="0" lang="en-US" altLang="zh-CN" sz="2400" b="1" kern="1200" cap="none" spc="0" normalizeH="0" baseline="0" noProof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lt"/>
                <a:cs typeface="Wingdings" panose="05000000000000000000" charset="0"/>
              </a:rPr>
              <a:t>Neusoft</a:t>
            </a:r>
            <a:endParaRPr kumimoji="0" lang="en-US" altLang="zh-CN" sz="2400" b="1" kern="1200" cap="none" spc="0" normalizeH="0" baseline="0" noProof="1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lt"/>
              <a:cs typeface="Wingdings" panose="05000000000000000000" charset="0"/>
            </a:endParaRPr>
          </a:p>
        </p:txBody>
      </p:sp>
      <p:sp>
        <p:nvSpPr>
          <p:cNvPr id="22" name="矩形: 圆角 1128"/>
          <p:cNvSpPr/>
          <p:nvPr>
            <p:custDataLst>
              <p:tags r:id="rId10"/>
            </p:custDataLst>
          </p:nvPr>
        </p:nvSpPr>
        <p:spPr>
          <a:xfrm>
            <a:off x="528638" y="1268413"/>
            <a:ext cx="11079163" cy="4643438"/>
          </a:xfrm>
          <a:prstGeom prst="roundRect">
            <a:avLst>
              <a:gd name="adj" fmla="val 4386"/>
            </a:avLst>
          </a:prstGeom>
          <a:solidFill>
            <a:schemeClr val="lt1"/>
          </a:solidFill>
          <a:ln w="12700">
            <a:solidFill>
              <a:schemeClr val="accent1">
                <a:alpha val="50000"/>
              </a:schemeClr>
            </a:solidFill>
          </a:ln>
          <a:effectLst>
            <a:outerShdw blurRad="50800" dist="76200" dir="5400000" algn="t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en-US" altLang="zh-CN" sz="135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6" name="文本框 45"/>
          <p:cNvSpPr txBox="1"/>
          <p:nvPr>
            <p:custDataLst>
              <p:tags r:id="rId11"/>
            </p:custDataLst>
          </p:nvPr>
        </p:nvSpPr>
        <p:spPr>
          <a:xfrm>
            <a:off x="444500" y="325755"/>
            <a:ext cx="9441180" cy="596900"/>
          </a:xfrm>
          <a:prstGeom prst="rect">
            <a:avLst/>
          </a:prstGeom>
          <a:noFill/>
        </p:spPr>
        <p:txBody>
          <a:bodyPr wrap="square" lIns="47625" tIns="19050" rIns="47625" bIns="19050" rtlCol="0" anchor="ctr" anchorCtr="0">
            <a:noAutofit/>
          </a:bodyPr>
          <a:p>
            <a:pPr marR="0" defTabSz="914400" eaLnBrk="0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kumimoji="0" lang="en-US" altLang="zh-CN" sz="3000" kern="1200" cap="none" spc="160" normalizeH="0" baseline="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1</a:t>
            </a:r>
            <a:r>
              <a:rPr kumimoji="0" lang="zh-CN" altLang="en-US" sz="3000" kern="1200" cap="none" spc="160" normalizeH="0" baseline="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、</a:t>
            </a:r>
            <a:r>
              <a:rPr lang="zh-CN" altLang="en-US" sz="3000" spc="16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基本信息管理</a:t>
            </a:r>
            <a:r>
              <a:rPr lang="en-US" altLang="zh-CN" sz="3000" spc="16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——</a:t>
            </a:r>
            <a:r>
              <a:rPr kumimoji="0" lang="zh-CN" altLang="en-US" sz="3000" kern="1200" cap="none" spc="160" normalizeH="0" baseline="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个人基本信息管理</a:t>
            </a:r>
            <a:endParaRPr kumimoji="0" lang="zh-CN" altLang="en-US" sz="3000" kern="1200" cap="none" spc="160" normalizeH="0" baseline="0" noProof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94" name="Title 6"/>
          <p:cNvSpPr txBox="1"/>
          <p:nvPr>
            <p:custDataLst>
              <p:tags r:id="rId12"/>
            </p:custDataLst>
          </p:nvPr>
        </p:nvSpPr>
        <p:spPr>
          <a:xfrm>
            <a:off x="765175" y="1460500"/>
            <a:ext cx="10587038" cy="423227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47625" tIns="19050" rIns="47625" bIns="1905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42900" marR="0" lvl="0" indent="-342900" algn="l" defTabSz="913765" rtl="0" eaLnBrk="1" fontAlgn="ctr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</a:pPr>
            <a:r>
              <a:rPr lang="zh-CN" altLang="en-US" sz="1600">
                <a:sym typeface="+mn-ea"/>
              </a:rPr>
              <a:t>保存基本信息会更新所有业务表中基本信息。修改更新信息，保存后会生成变更历史。</a:t>
            </a:r>
            <a:endParaRPr lang="en-US" altLang="zh-CN" sz="1600" dirty="0" smtClean="0"/>
          </a:p>
          <a:p>
            <a:pPr marL="342900" marR="0" lvl="0" indent="-342900" algn="l" defTabSz="913765" rtl="0" eaLnBrk="1" fontAlgn="ctr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</a:pPr>
            <a:r>
              <a:rPr lang="zh-CN" altLang="en-US" sz="1600">
                <a:sym typeface="+mn-ea"/>
              </a:rPr>
              <a:t>个人信息维护（首先）：公民身份证号  录入后与社保卡库比对，获取基本信息。</a:t>
            </a:r>
            <a:endParaRPr lang="zh-CN" altLang="en-US" sz="1600">
              <a:sym typeface="+mn-ea"/>
            </a:endParaRPr>
          </a:p>
          <a:p>
            <a:pPr marL="342900" marR="0" lvl="0" indent="-342900" algn="l" defTabSz="913765" rtl="0" eaLnBrk="1" fontAlgn="ctr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</a:pPr>
            <a:r>
              <a:rPr lang="zh-CN" altLang="en-US" sz="1600">
                <a:sym typeface="+mn-ea"/>
              </a:rPr>
              <a:t>特殊人员登记：不比对，直接登记入就业信息库；修改姓名。</a:t>
            </a:r>
            <a:endParaRPr lang="en-US" altLang="zh-CN" sz="1600" dirty="0" smtClean="0"/>
          </a:p>
          <a:p>
            <a:pPr marL="342900" marR="0" lvl="0" indent="-342900" algn="l" defTabSz="913765" rtl="0" eaLnBrk="1" fontAlgn="ctr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</a:pPr>
            <a:r>
              <a:rPr lang="zh-CN" altLang="en-US" sz="1600">
                <a:sym typeface="+mn-ea"/>
              </a:rPr>
              <a:t>日期校验：毕业日期不能超过系统当前时间</a:t>
            </a:r>
            <a:r>
              <a:rPr altLang="zh-CN" sz="1600">
                <a:sym typeface="+mn-ea"/>
              </a:rPr>
              <a:t>3</a:t>
            </a:r>
            <a:r>
              <a:rPr lang="zh-CN" altLang="en-US" sz="1600">
                <a:sym typeface="+mn-ea"/>
              </a:rPr>
              <a:t>年。参加工作时间不能大于系统当前时间</a:t>
            </a:r>
            <a:endParaRPr lang="en-US" altLang="zh-CN" sz="1600" dirty="0" smtClean="0"/>
          </a:p>
          <a:p>
            <a:pPr marL="342900" marR="0" lvl="0" indent="-342900" algn="l" defTabSz="913765" rtl="0" eaLnBrk="1" fontAlgn="ctr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</a:pPr>
            <a:r>
              <a:rPr lang="zh-CN" altLang="en-US" sz="1600">
                <a:sym typeface="+mn-ea"/>
              </a:rPr>
              <a:t>“手机号码”录入按照实际号码录入，不能重复录入或录入错误格式。</a:t>
            </a:r>
            <a:endParaRPr kumimoji="0" lang="en-US" altLang="zh-CN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20000"/>
          </a:bodyPr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105" name="矩形 104"/>
          <p:cNvSpPr/>
          <p:nvPr/>
        </p:nvSpPr>
        <p:spPr>
          <a:xfrm>
            <a:off x="0" y="6257925"/>
            <a:ext cx="12192000" cy="6000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07" name="等腰三角形 106"/>
          <p:cNvSpPr/>
          <p:nvPr userDrawn="1">
            <p:custDataLst>
              <p:tags r:id="rId1"/>
            </p:custDataLst>
          </p:nvPr>
        </p:nvSpPr>
        <p:spPr>
          <a:xfrm rot="5400000">
            <a:off x="-162719" y="434181"/>
            <a:ext cx="541338" cy="32385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80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8" name="任意多边形 107"/>
          <p:cNvSpPr/>
          <p:nvPr>
            <p:custDataLst>
              <p:tags r:id="rId2"/>
            </p:custDataLst>
          </p:nvPr>
        </p:nvSpPr>
        <p:spPr>
          <a:xfrm>
            <a:off x="9937750" y="0"/>
            <a:ext cx="2236788" cy="294957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97" h="4646">
                <a:moveTo>
                  <a:pt x="290" y="0"/>
                </a:moveTo>
                <a:lnTo>
                  <a:pt x="4697" y="0"/>
                </a:lnTo>
                <a:lnTo>
                  <a:pt x="4697" y="4332"/>
                </a:lnTo>
                <a:lnTo>
                  <a:pt x="4683" y="4338"/>
                </a:lnTo>
                <a:cubicBezTo>
                  <a:pt x="4261" y="4536"/>
                  <a:pt x="3789" y="4646"/>
                  <a:pt x="3292" y="4646"/>
                </a:cubicBezTo>
                <a:cubicBezTo>
                  <a:pt x="1474" y="4646"/>
                  <a:pt x="0" y="3172"/>
                  <a:pt x="0" y="1354"/>
                </a:cubicBezTo>
                <a:cubicBezTo>
                  <a:pt x="0" y="885"/>
                  <a:pt x="98" y="439"/>
                  <a:pt x="275" y="36"/>
                </a:cubicBezTo>
                <a:lnTo>
                  <a:pt x="290" y="0"/>
                </a:lnTo>
                <a:close/>
              </a:path>
            </a:pathLst>
          </a:cu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 fontAlgn="base"/>
            <a:endParaRPr lang="zh-CN" altLang="en-US" sz="135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0897" name="组合 3"/>
          <p:cNvGrpSpPr/>
          <p:nvPr/>
        </p:nvGrpSpPr>
        <p:grpSpPr>
          <a:xfrm>
            <a:off x="301625" y="2720975"/>
            <a:ext cx="42863" cy="2614613"/>
            <a:chOff x="757242" y="1489086"/>
            <a:chExt cx="56916" cy="2614346"/>
          </a:xfrm>
        </p:grpSpPr>
        <p:cxnSp>
          <p:nvCxnSpPr>
            <p:cNvPr id="7" name="直接连接符 6"/>
            <p:cNvCxnSpPr/>
            <p:nvPr>
              <p:custDataLst>
                <p:tags r:id="rId3"/>
              </p:custDataLst>
            </p:nvPr>
          </p:nvCxnSpPr>
          <p:spPr>
            <a:xfrm>
              <a:off x="785700" y="1489086"/>
              <a:ext cx="0" cy="1798094"/>
            </a:xfrm>
            <a:prstGeom prst="line">
              <a:avLst/>
            </a:prstGeom>
            <a:ln>
              <a:solidFill>
                <a:schemeClr val="accent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899" name="组合 8"/>
            <p:cNvGrpSpPr/>
            <p:nvPr/>
          </p:nvGrpSpPr>
          <p:grpSpPr>
            <a:xfrm>
              <a:off x="757242" y="3628525"/>
              <a:ext cx="56916" cy="474907"/>
              <a:chOff x="1381783" y="1849459"/>
              <a:chExt cx="56916" cy="474907"/>
            </a:xfrm>
          </p:grpSpPr>
          <p:grpSp>
            <p:nvGrpSpPr>
              <p:cNvPr id="80900" name="组合 11"/>
              <p:cNvGrpSpPr/>
              <p:nvPr/>
            </p:nvGrpSpPr>
            <p:grpSpPr>
              <a:xfrm flipV="1">
                <a:off x="1381783" y="2267450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3" name="直接连接符 12"/>
                <p:cNvCxnSpPr/>
                <p:nvPr>
                  <p:custDataLst>
                    <p:tags r:id="rId4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接连接符 13"/>
                <p:cNvCxnSpPr/>
                <p:nvPr>
                  <p:custDataLst>
                    <p:tags r:id="rId5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903" name="组合 14"/>
              <p:cNvGrpSpPr/>
              <p:nvPr/>
            </p:nvGrpSpPr>
            <p:grpSpPr>
              <a:xfrm flipV="1">
                <a:off x="1381783" y="2060415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6" name="直接连接符 15"/>
                <p:cNvCxnSpPr/>
                <p:nvPr>
                  <p:custDataLst>
                    <p:tags r:id="rId6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接连接符 16"/>
                <p:cNvCxnSpPr/>
                <p:nvPr>
                  <p:custDataLst>
                    <p:tags r:id="rId7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906" name="组合 17"/>
              <p:cNvGrpSpPr/>
              <p:nvPr/>
            </p:nvGrpSpPr>
            <p:grpSpPr>
              <a:xfrm flipV="1">
                <a:off x="1381783" y="1849459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9" name="直接连接符 18"/>
                <p:cNvCxnSpPr/>
                <p:nvPr>
                  <p:custDataLst>
                    <p:tags r:id="rId8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>
                  <p:custDataLst>
                    <p:tags r:id="rId9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1" name="灯片编号占位符 3"/>
          <p:cNvSpPr>
            <a:spLocks noGrp="1"/>
          </p:cNvSpPr>
          <p:nvPr/>
        </p:nvSpPr>
        <p:spPr>
          <a:xfrm>
            <a:off x="5902325" y="6472238"/>
            <a:ext cx="3873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/>
          </a:bodyPr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12" name="文本框 11"/>
          <p:cNvSpPr txBox="1"/>
          <p:nvPr/>
        </p:nvSpPr>
        <p:spPr>
          <a:xfrm>
            <a:off x="10478417" y="6328410"/>
            <a:ext cx="150495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marR="0" defTabSz="914400" eaLnBrk="0" hangingPunct="0">
              <a:buClrTx/>
              <a:buSzTx/>
              <a:buFontTx/>
            </a:pPr>
            <a:r>
              <a:rPr kumimoji="0" lang="en-US" altLang="zh-CN" sz="2400" b="1" kern="1200" cap="none" spc="0" normalizeH="0" baseline="0" noProof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lt"/>
                <a:cs typeface="Wingdings" panose="05000000000000000000" charset="0"/>
              </a:rPr>
              <a:t>Neusoft</a:t>
            </a:r>
            <a:endParaRPr kumimoji="0" lang="en-US" altLang="zh-CN" sz="2400" b="1" kern="1200" cap="none" spc="0" normalizeH="0" baseline="0" noProof="1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lt"/>
              <a:cs typeface="Wingdings" panose="05000000000000000000" charset="0"/>
            </a:endParaRPr>
          </a:p>
        </p:txBody>
      </p:sp>
      <p:sp>
        <p:nvSpPr>
          <p:cNvPr id="22" name="矩形: 圆角 1128"/>
          <p:cNvSpPr/>
          <p:nvPr>
            <p:custDataLst>
              <p:tags r:id="rId10"/>
            </p:custDataLst>
          </p:nvPr>
        </p:nvSpPr>
        <p:spPr>
          <a:xfrm>
            <a:off x="528638" y="1268413"/>
            <a:ext cx="11079163" cy="4643438"/>
          </a:xfrm>
          <a:prstGeom prst="roundRect">
            <a:avLst>
              <a:gd name="adj" fmla="val 4386"/>
            </a:avLst>
          </a:prstGeom>
          <a:solidFill>
            <a:schemeClr val="lt1"/>
          </a:solidFill>
          <a:ln w="12700">
            <a:solidFill>
              <a:schemeClr val="accent1">
                <a:alpha val="50000"/>
              </a:schemeClr>
            </a:solidFill>
          </a:ln>
          <a:effectLst>
            <a:outerShdw blurRad="50800" dist="76200" dir="5400000" algn="t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en-US" altLang="zh-CN" sz="135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6" name="文本框 45"/>
          <p:cNvSpPr txBox="1"/>
          <p:nvPr>
            <p:custDataLst>
              <p:tags r:id="rId11"/>
            </p:custDataLst>
          </p:nvPr>
        </p:nvSpPr>
        <p:spPr>
          <a:xfrm>
            <a:off x="444500" y="325755"/>
            <a:ext cx="9441180" cy="596900"/>
          </a:xfrm>
          <a:prstGeom prst="rect">
            <a:avLst/>
          </a:prstGeom>
          <a:noFill/>
        </p:spPr>
        <p:txBody>
          <a:bodyPr wrap="square" lIns="47625" tIns="19050" rIns="47625" bIns="19050" rtlCol="0" anchor="ctr" anchorCtr="0">
            <a:noAutofit/>
          </a:bodyPr>
          <a:p>
            <a:pPr marR="0" defTabSz="914400" eaLnBrk="0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kumimoji="0" lang="en-US" altLang="zh-CN" sz="3000" kern="1200" cap="none" spc="160" normalizeH="0" baseline="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2</a:t>
            </a:r>
            <a:r>
              <a:rPr kumimoji="0" lang="zh-CN" altLang="en-US" sz="3000" kern="1200" cap="none" spc="160" normalizeH="0" baseline="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、</a:t>
            </a:r>
            <a:r>
              <a:rPr lang="zh-CN" altLang="en-US" sz="3000" spc="16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基本信息管理</a:t>
            </a:r>
            <a:r>
              <a:rPr lang="en-US" altLang="zh-CN" sz="3000" spc="16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——</a:t>
            </a:r>
            <a:r>
              <a:rPr kumimoji="0" lang="zh-CN" altLang="en-US" sz="3000" kern="1200" cap="none" spc="160" normalizeH="0" baseline="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单位基本信息管理</a:t>
            </a:r>
            <a:endParaRPr kumimoji="0" lang="zh-CN" altLang="en-US" sz="3000" kern="1200" cap="none" spc="160" normalizeH="0" baseline="0" noProof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94" name="Title 6"/>
          <p:cNvSpPr txBox="1"/>
          <p:nvPr>
            <p:custDataLst>
              <p:tags r:id="rId12"/>
            </p:custDataLst>
          </p:nvPr>
        </p:nvSpPr>
        <p:spPr>
          <a:xfrm>
            <a:off x="765175" y="1460500"/>
            <a:ext cx="10587038" cy="423227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47625" tIns="19050" rIns="47625" bIns="1905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42900" marR="0" lvl="0" indent="-342900" algn="l" defTabSz="913765" rtl="0" eaLnBrk="1" fontAlgn="ctr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</a:pPr>
            <a:r>
              <a:rPr kumimoji="0" lang="en-US" altLang="zh-CN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保存基本信息会更新所有业务表中基本信息。修改更新信息，保存后会生成变更历史。</a:t>
            </a:r>
            <a:endParaRPr kumimoji="0" lang="en-US" altLang="zh-CN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342900" marR="0" lvl="0" indent="-342900" algn="l" defTabSz="913765" rtl="0" eaLnBrk="1" fontAlgn="ctr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</a:pPr>
            <a:r>
              <a:rPr kumimoji="0" lang="en-US" altLang="zh-CN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单位信息维护（首先） ：社会信用代码  录入后与社保卡库比对。</a:t>
            </a:r>
            <a:endParaRPr kumimoji="0" lang="en-US" altLang="zh-CN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342900" marR="0" lvl="0" indent="-342900" algn="l" defTabSz="913765" rtl="0" eaLnBrk="1" fontAlgn="ctr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</a:pPr>
            <a:r>
              <a:rPr kumimoji="0" lang="en-US" altLang="zh-CN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特殊单位登记：不比对，直接登记入就业信息库。</a:t>
            </a:r>
            <a:endParaRPr kumimoji="0" lang="en-US" altLang="zh-CN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342900" marR="0" lvl="0" indent="-342900" algn="l" defTabSz="913765" rtl="0" eaLnBrk="1" fontAlgn="ctr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</a:pPr>
            <a:r>
              <a:rPr kumimoji="0" lang="en-US" altLang="zh-CN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单位信息查询 ：维护社会信用代码</a:t>
            </a:r>
            <a:r>
              <a:rPr kumimoji="0" lang="zh-CN" altLang="en-US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，维护系统中错误社会信用代码（如</a:t>
            </a:r>
            <a:r>
              <a:rPr kumimoji="0" altLang="zh-CN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”CUOWU”</a:t>
            </a:r>
            <a:r>
              <a:rPr kumimoji="0" lang="zh-CN" altLang="en-US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开头）</a:t>
            </a:r>
            <a:r>
              <a:rPr kumimoji="0" lang="en-US" altLang="zh-CN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。（全国组织机构统一社会信用代码公示查询平台）</a:t>
            </a:r>
            <a:endParaRPr kumimoji="0" lang="en-US" altLang="zh-CN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342900" marR="0" lvl="0" indent="-342900" algn="l" defTabSz="913765" rtl="0" eaLnBrk="1" fontAlgn="ctr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</a:pPr>
            <a:r>
              <a:rPr kumimoji="0" lang="en-US" altLang="zh-CN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日期校验：工商发照日期不能大于系统当前时间。工商发照起始日期不能大于系统当前时间</a:t>
            </a:r>
            <a:endParaRPr kumimoji="0" lang="en-US" altLang="zh-CN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342900" marR="0" lvl="0" indent="-342900" algn="l" defTabSz="913765" rtl="0" eaLnBrk="1" fontAlgn="ctr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</a:pPr>
            <a:r>
              <a:rPr kumimoji="0" lang="en-US" altLang="zh-CN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kumimoji="0" lang="zh-CN" altLang="en-US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手机号码</a:t>
            </a:r>
            <a:r>
              <a:rPr kumimoji="0" lang="en-US" altLang="zh-CN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”录入按照实际号码录入，不能重复录入或录入错误格式。</a:t>
            </a:r>
            <a:endParaRPr kumimoji="0" lang="en-US" altLang="zh-CN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342900" marR="0" lvl="0" indent="-342900" algn="l" defTabSz="913765" rtl="0" eaLnBrk="1" fontAlgn="ctr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</a:pPr>
            <a:endParaRPr kumimoji="0" lang="en-US" altLang="zh-CN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20000"/>
          </a:bodyPr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105" name="矩形 104"/>
          <p:cNvSpPr/>
          <p:nvPr/>
        </p:nvSpPr>
        <p:spPr>
          <a:xfrm>
            <a:off x="0" y="6257925"/>
            <a:ext cx="12192000" cy="6000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07" name="等腰三角形 106"/>
          <p:cNvSpPr/>
          <p:nvPr userDrawn="1">
            <p:custDataLst>
              <p:tags r:id="rId1"/>
            </p:custDataLst>
          </p:nvPr>
        </p:nvSpPr>
        <p:spPr>
          <a:xfrm rot="5400000">
            <a:off x="-162719" y="434181"/>
            <a:ext cx="541338" cy="32385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80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8" name="任意多边形 107"/>
          <p:cNvSpPr/>
          <p:nvPr>
            <p:custDataLst>
              <p:tags r:id="rId2"/>
            </p:custDataLst>
          </p:nvPr>
        </p:nvSpPr>
        <p:spPr>
          <a:xfrm>
            <a:off x="9937750" y="0"/>
            <a:ext cx="2236788" cy="294957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97" h="4646">
                <a:moveTo>
                  <a:pt x="290" y="0"/>
                </a:moveTo>
                <a:lnTo>
                  <a:pt x="4697" y="0"/>
                </a:lnTo>
                <a:lnTo>
                  <a:pt x="4697" y="4332"/>
                </a:lnTo>
                <a:lnTo>
                  <a:pt x="4683" y="4338"/>
                </a:lnTo>
                <a:cubicBezTo>
                  <a:pt x="4261" y="4536"/>
                  <a:pt x="3789" y="4646"/>
                  <a:pt x="3292" y="4646"/>
                </a:cubicBezTo>
                <a:cubicBezTo>
                  <a:pt x="1474" y="4646"/>
                  <a:pt x="0" y="3172"/>
                  <a:pt x="0" y="1354"/>
                </a:cubicBezTo>
                <a:cubicBezTo>
                  <a:pt x="0" y="885"/>
                  <a:pt x="98" y="439"/>
                  <a:pt x="275" y="36"/>
                </a:cubicBezTo>
                <a:lnTo>
                  <a:pt x="290" y="0"/>
                </a:lnTo>
                <a:close/>
              </a:path>
            </a:pathLst>
          </a:cu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 fontAlgn="base"/>
            <a:endParaRPr lang="zh-CN" altLang="en-US" sz="135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0897" name="组合 3"/>
          <p:cNvGrpSpPr/>
          <p:nvPr/>
        </p:nvGrpSpPr>
        <p:grpSpPr>
          <a:xfrm>
            <a:off x="301625" y="2720975"/>
            <a:ext cx="42863" cy="2614613"/>
            <a:chOff x="757242" y="1489086"/>
            <a:chExt cx="56916" cy="2614346"/>
          </a:xfrm>
        </p:grpSpPr>
        <p:cxnSp>
          <p:nvCxnSpPr>
            <p:cNvPr id="7" name="直接连接符 6"/>
            <p:cNvCxnSpPr/>
            <p:nvPr>
              <p:custDataLst>
                <p:tags r:id="rId3"/>
              </p:custDataLst>
            </p:nvPr>
          </p:nvCxnSpPr>
          <p:spPr>
            <a:xfrm>
              <a:off x="785700" y="1489086"/>
              <a:ext cx="0" cy="1798094"/>
            </a:xfrm>
            <a:prstGeom prst="line">
              <a:avLst/>
            </a:prstGeom>
            <a:ln>
              <a:solidFill>
                <a:schemeClr val="accent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899" name="组合 8"/>
            <p:cNvGrpSpPr/>
            <p:nvPr/>
          </p:nvGrpSpPr>
          <p:grpSpPr>
            <a:xfrm>
              <a:off x="757242" y="3628525"/>
              <a:ext cx="56916" cy="474907"/>
              <a:chOff x="1381783" y="1849459"/>
              <a:chExt cx="56916" cy="474907"/>
            </a:xfrm>
          </p:grpSpPr>
          <p:grpSp>
            <p:nvGrpSpPr>
              <p:cNvPr id="80900" name="组合 11"/>
              <p:cNvGrpSpPr/>
              <p:nvPr/>
            </p:nvGrpSpPr>
            <p:grpSpPr>
              <a:xfrm flipV="1">
                <a:off x="1381783" y="2267450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3" name="直接连接符 12"/>
                <p:cNvCxnSpPr/>
                <p:nvPr>
                  <p:custDataLst>
                    <p:tags r:id="rId4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接连接符 13"/>
                <p:cNvCxnSpPr/>
                <p:nvPr>
                  <p:custDataLst>
                    <p:tags r:id="rId5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903" name="组合 14"/>
              <p:cNvGrpSpPr/>
              <p:nvPr/>
            </p:nvGrpSpPr>
            <p:grpSpPr>
              <a:xfrm flipV="1">
                <a:off x="1381783" y="2060415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6" name="直接连接符 15"/>
                <p:cNvCxnSpPr/>
                <p:nvPr>
                  <p:custDataLst>
                    <p:tags r:id="rId6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接连接符 16"/>
                <p:cNvCxnSpPr/>
                <p:nvPr>
                  <p:custDataLst>
                    <p:tags r:id="rId7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906" name="组合 17"/>
              <p:cNvGrpSpPr/>
              <p:nvPr/>
            </p:nvGrpSpPr>
            <p:grpSpPr>
              <a:xfrm flipV="1">
                <a:off x="1381783" y="1849459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9" name="直接连接符 18"/>
                <p:cNvCxnSpPr/>
                <p:nvPr>
                  <p:custDataLst>
                    <p:tags r:id="rId8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>
                  <p:custDataLst>
                    <p:tags r:id="rId9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1" name="灯片编号占位符 3"/>
          <p:cNvSpPr>
            <a:spLocks noGrp="1"/>
          </p:cNvSpPr>
          <p:nvPr/>
        </p:nvSpPr>
        <p:spPr>
          <a:xfrm>
            <a:off x="5902325" y="6472238"/>
            <a:ext cx="3873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12" name="文本框 11"/>
          <p:cNvSpPr txBox="1"/>
          <p:nvPr/>
        </p:nvSpPr>
        <p:spPr>
          <a:xfrm>
            <a:off x="10478417" y="6328410"/>
            <a:ext cx="150495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marR="0" defTabSz="914400" eaLnBrk="0" hangingPunct="0">
              <a:buClrTx/>
              <a:buSzTx/>
              <a:buFontTx/>
            </a:pPr>
            <a:r>
              <a:rPr kumimoji="0" lang="en-US" altLang="zh-CN" sz="2400" b="1" kern="1200" cap="none" spc="0" normalizeH="0" baseline="0" noProof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lt"/>
                <a:cs typeface="Wingdings" panose="05000000000000000000" charset="0"/>
              </a:rPr>
              <a:t>Neusoft</a:t>
            </a:r>
            <a:endParaRPr kumimoji="0" lang="en-US" altLang="zh-CN" sz="2400" b="1" kern="1200" cap="none" spc="0" normalizeH="0" baseline="0" noProof="1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lt"/>
              <a:cs typeface="Wingdings" panose="05000000000000000000" charset="0"/>
            </a:endParaRPr>
          </a:p>
        </p:txBody>
      </p:sp>
      <p:sp>
        <p:nvSpPr>
          <p:cNvPr id="46" name="文本框 45"/>
          <p:cNvSpPr txBox="1"/>
          <p:nvPr>
            <p:custDataLst>
              <p:tags r:id="rId10"/>
            </p:custDataLst>
          </p:nvPr>
        </p:nvSpPr>
        <p:spPr>
          <a:xfrm>
            <a:off x="444500" y="325755"/>
            <a:ext cx="9441180" cy="596900"/>
          </a:xfrm>
          <a:prstGeom prst="rect">
            <a:avLst/>
          </a:prstGeom>
          <a:noFill/>
        </p:spPr>
        <p:txBody>
          <a:bodyPr wrap="square" lIns="47625" tIns="19050" rIns="47625" bIns="19050" rtlCol="0" anchor="ctr" anchorCtr="0">
            <a:noAutofit/>
          </a:bodyPr>
          <a:p>
            <a:pPr marR="0" defTabSz="914400" eaLnBrk="0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kumimoji="0" lang="zh-CN" altLang="en-US" sz="3000" kern="1200" cap="none" spc="160" normalizeH="0" baseline="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二、就业补助资金管理</a:t>
            </a:r>
            <a:r>
              <a:rPr kumimoji="0" lang="en-US" altLang="zh-CN" sz="3000" kern="1200" cap="none" spc="160" normalizeH="0" baseline="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——</a:t>
            </a:r>
            <a:r>
              <a:rPr kumimoji="0" lang="zh-CN" altLang="en-US" sz="3000" kern="1200" cap="none" spc="160" normalizeH="0" baseline="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个人担保贷款管理</a:t>
            </a:r>
            <a:endParaRPr kumimoji="0" lang="zh-CN" altLang="en-US" sz="3000" kern="1200" cap="none" spc="160" normalizeH="0" baseline="0" noProof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5" name="图片 4" descr="2 (2)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2885" y="713105"/>
            <a:ext cx="5980430" cy="5649595"/>
          </a:xfrm>
          <a:prstGeom prst="rect">
            <a:avLst/>
          </a:prstGeom>
        </p:spPr>
      </p:pic>
      <p:sp>
        <p:nvSpPr>
          <p:cNvPr id="6" name="矩形: 圆角 1128"/>
          <p:cNvSpPr/>
          <p:nvPr>
            <p:custDataLst>
              <p:tags r:id="rId12"/>
            </p:custDataLst>
          </p:nvPr>
        </p:nvSpPr>
        <p:spPr>
          <a:xfrm>
            <a:off x="6289040" y="1066800"/>
            <a:ext cx="5694680" cy="5046980"/>
          </a:xfrm>
          <a:prstGeom prst="roundRect">
            <a:avLst>
              <a:gd name="adj" fmla="val 4386"/>
            </a:avLst>
          </a:prstGeom>
          <a:solidFill>
            <a:schemeClr val="lt1"/>
          </a:solidFill>
          <a:ln w="12700">
            <a:solidFill>
              <a:schemeClr val="accent1">
                <a:alpha val="50000"/>
              </a:schemeClr>
            </a:solidFill>
          </a:ln>
          <a:effectLst>
            <a:outerShdw blurRad="50800" dist="76200" dir="5400000" algn="t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en-US" altLang="zh-CN" sz="135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itle 6"/>
          <p:cNvSpPr txBox="1"/>
          <p:nvPr>
            <p:custDataLst>
              <p:tags r:id="rId13"/>
            </p:custDataLst>
          </p:nvPr>
        </p:nvSpPr>
        <p:spPr>
          <a:xfrm>
            <a:off x="6367780" y="1165225"/>
            <a:ext cx="5490845" cy="48501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47625" tIns="19050" rIns="47625" bIns="1905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42900" marR="0" lvl="0" indent="-342900" algn="l" defTabSz="913765" rtl="0" eaLnBrk="1" fontAlgn="ctr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</a:pPr>
            <a:r>
              <a:rPr kumimoji="0" lang="en-US" altLang="zh-CN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创业担保贷款申请：</a:t>
            </a:r>
            <a:endParaRPr kumimoji="0" lang="en-US" altLang="zh-CN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800100" marR="0" lvl="1" indent="-342900" algn="l" defTabSz="913765" rtl="0" eaLnBrk="1" fontAlgn="ctr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ea"/>
              <a:buAutoNum type="circleNumDbPlain"/>
            </a:pPr>
            <a:r>
              <a:rPr kumimoji="0" lang="zh-CN" altLang="en-US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系统内</a:t>
            </a:r>
            <a:r>
              <a:rPr kumimoji="0" lang="en-US" altLang="zh-CN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个人基本信息。</a:t>
            </a:r>
            <a:endParaRPr kumimoji="0" lang="en-US" altLang="zh-CN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800100" marR="0" lvl="1" indent="-342900" algn="l" defTabSz="913765" rtl="0" eaLnBrk="1" fontAlgn="ctr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circleNumDbPlain"/>
            </a:pPr>
            <a:r>
              <a:rPr kumimoji="0" lang="en-US" altLang="zh-CN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法定劳动年龄内（男16-60女16-55）。</a:t>
            </a:r>
            <a:endParaRPr kumimoji="0" lang="en-US" altLang="zh-CN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800100" marR="0" lvl="1" indent="-342900" algn="l" defTabSz="913765" rtl="0" eaLnBrk="1" fontAlgn="ctr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circleNumDbPlain"/>
            </a:pPr>
            <a:r>
              <a:rPr kumimoji="0" lang="en-US" altLang="zh-CN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未全额回款不允许再次贷款。</a:t>
            </a:r>
            <a:r>
              <a:rPr kumimoji="0" lang="zh-CN" altLang="en-US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个人不超过</a:t>
            </a:r>
            <a:r>
              <a:rPr kumimoji="0" lang="en-US" altLang="zh-CN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kumimoji="0" lang="zh-CN" altLang="en-US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次。</a:t>
            </a:r>
            <a:endParaRPr kumimoji="0" lang="en-US" altLang="zh-CN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800100" marR="0" lvl="1" indent="-342900" algn="l" defTabSz="913765" rtl="0" eaLnBrk="1" fontAlgn="ctr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circleNumDbPlain"/>
            </a:pPr>
            <a:r>
              <a:rPr kumimoji="0" lang="en-US" altLang="zh-CN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贴息金额、贷款金额单位为“元”，</a:t>
            </a:r>
            <a:r>
              <a:rPr kumimoji="0" lang="zh-CN" altLang="en-US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贷款金额</a:t>
            </a:r>
            <a:r>
              <a:rPr kumimoji="0" lang="en-US" altLang="zh-CN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20</a:t>
            </a:r>
            <a:r>
              <a:rPr kumimoji="0" lang="zh-CN" altLang="en-US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万享受国家贴息政策，超过</a:t>
            </a:r>
            <a:r>
              <a:rPr kumimoji="0" lang="en-US" altLang="zh-CN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20</a:t>
            </a:r>
            <a:r>
              <a:rPr kumimoji="0" lang="zh-CN" altLang="en-US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万的部分可享受地方贴息政策。</a:t>
            </a:r>
            <a:endParaRPr kumimoji="0" lang="en-US" altLang="zh-CN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800100" marR="0" lvl="1" indent="-342900" algn="l" defTabSz="913765" rtl="0" eaLnBrk="1" fontAlgn="ctr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circleNumDbPlain"/>
            </a:pPr>
            <a:r>
              <a:rPr kumimoji="0" lang="en-US" altLang="zh-CN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上传附件。</a:t>
            </a:r>
            <a:endParaRPr kumimoji="0" lang="en-US" altLang="zh-CN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800100" marR="0" lvl="1" indent="-342900" algn="l" defTabSz="913765" rtl="0" eaLnBrk="1" fontAlgn="ctr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circleNumDbPlain"/>
            </a:pPr>
            <a:r>
              <a:rPr kumimoji="0" lang="zh-CN" altLang="en-US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注销申请信息。</a:t>
            </a:r>
            <a:endParaRPr kumimoji="0" lang="en-US" altLang="zh-CN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342900" marR="0" lvl="0" indent="-342900" algn="l" defTabSz="913765" rtl="0" eaLnBrk="1" fontAlgn="ctr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</a:pPr>
            <a:r>
              <a:rPr kumimoji="0" lang="en-US" altLang="zh-CN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创业担保贷款担保人：</a:t>
            </a:r>
            <a:r>
              <a:rPr altLang="zh-CN" sz="1600" spc="1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Calibri" panose="020F0502020204030204" charset="0"/>
                <a:ea typeface="宋体" panose="02010600030101010101" pitchFamily="2" charset="-122"/>
                <a:cs typeface="微软雅黑" panose="020B0503020204020204" charset="-122"/>
                <a:sym typeface="+mn-ea"/>
              </a:rPr>
              <a:t>①</a:t>
            </a:r>
            <a:r>
              <a:rPr kumimoji="0" lang="zh-CN" altLang="en-US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系统存在</a:t>
            </a:r>
            <a:r>
              <a:rPr kumimoji="0" lang="en-US" altLang="zh-CN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个人基本信息</a:t>
            </a:r>
            <a:r>
              <a:rPr altLang="zh-CN" sz="1600" spc="1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Calibri" panose="020F0502020204030204" charset="0"/>
                <a:ea typeface="宋体" panose="02010600030101010101" pitchFamily="2" charset="-122"/>
                <a:cs typeface="微软雅黑" panose="020B0503020204020204" charset="-122"/>
                <a:sym typeface="+mn-ea"/>
              </a:rPr>
              <a:t>②</a:t>
            </a:r>
            <a:r>
              <a:rPr kumimoji="0" lang="en-US" altLang="zh-CN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不能是正在担保的</a:t>
            </a:r>
            <a:r>
              <a:rPr kumimoji="0" lang="en-US" altLang="zh-CN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  <a:sym typeface="+mn-ea"/>
              </a:rPr>
              <a:t>③</a:t>
            </a:r>
            <a:r>
              <a:rPr kumimoji="0" lang="en-US" altLang="zh-CN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担保人贷款中人员不能担保。</a:t>
            </a:r>
            <a:endParaRPr kumimoji="0" lang="en-US" altLang="zh-CN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342900" marR="0" lvl="0" indent="-342900" algn="l" defTabSz="913765" rtl="0" eaLnBrk="1" fontAlgn="ctr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</a:pPr>
            <a:r>
              <a:rPr kumimoji="0" lang="en-US" altLang="zh-CN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创业担保贷款调查、创业担保贷款放款</a:t>
            </a:r>
            <a:endParaRPr kumimoji="0" lang="en-US" altLang="zh-CN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342900" marR="0" lvl="0" indent="-342900" algn="l" defTabSz="913765" rtl="0" eaLnBrk="1" fontAlgn="ctr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</a:pPr>
            <a:r>
              <a:rPr kumimoji="0" lang="en-US" altLang="zh-CN" sz="1600" b="0" i="0" u="none" strike="noStrike" kern="1200" cap="none" spc="100" normalizeH="0" baseline="0" noProof="1" dirty="0" smtClean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创业担保贷款还款：全额还款可以继续贷款。部分还款需要还清。</a:t>
            </a:r>
            <a:endParaRPr kumimoji="0" lang="en-US" altLang="zh-CN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20000"/>
          </a:bodyPr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105" name="矩形 104"/>
          <p:cNvSpPr/>
          <p:nvPr/>
        </p:nvSpPr>
        <p:spPr>
          <a:xfrm>
            <a:off x="0" y="6257925"/>
            <a:ext cx="12192000" cy="6000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07" name="等腰三角形 106"/>
          <p:cNvSpPr/>
          <p:nvPr userDrawn="1">
            <p:custDataLst>
              <p:tags r:id="rId1"/>
            </p:custDataLst>
          </p:nvPr>
        </p:nvSpPr>
        <p:spPr>
          <a:xfrm rot="5400000">
            <a:off x="-162719" y="434181"/>
            <a:ext cx="541338" cy="32385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80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8" name="任意多边形 107"/>
          <p:cNvSpPr/>
          <p:nvPr>
            <p:custDataLst>
              <p:tags r:id="rId2"/>
            </p:custDataLst>
          </p:nvPr>
        </p:nvSpPr>
        <p:spPr>
          <a:xfrm>
            <a:off x="9937750" y="0"/>
            <a:ext cx="2236788" cy="294957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97" h="4646">
                <a:moveTo>
                  <a:pt x="290" y="0"/>
                </a:moveTo>
                <a:lnTo>
                  <a:pt x="4697" y="0"/>
                </a:lnTo>
                <a:lnTo>
                  <a:pt x="4697" y="4332"/>
                </a:lnTo>
                <a:lnTo>
                  <a:pt x="4683" y="4338"/>
                </a:lnTo>
                <a:cubicBezTo>
                  <a:pt x="4261" y="4536"/>
                  <a:pt x="3789" y="4646"/>
                  <a:pt x="3292" y="4646"/>
                </a:cubicBezTo>
                <a:cubicBezTo>
                  <a:pt x="1474" y="4646"/>
                  <a:pt x="0" y="3172"/>
                  <a:pt x="0" y="1354"/>
                </a:cubicBezTo>
                <a:cubicBezTo>
                  <a:pt x="0" y="885"/>
                  <a:pt x="98" y="439"/>
                  <a:pt x="275" y="36"/>
                </a:cubicBezTo>
                <a:lnTo>
                  <a:pt x="290" y="0"/>
                </a:lnTo>
                <a:close/>
              </a:path>
            </a:pathLst>
          </a:cu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 fontAlgn="base"/>
            <a:endParaRPr lang="zh-CN" altLang="en-US" sz="135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0897" name="组合 3"/>
          <p:cNvGrpSpPr/>
          <p:nvPr/>
        </p:nvGrpSpPr>
        <p:grpSpPr>
          <a:xfrm>
            <a:off x="301625" y="2720975"/>
            <a:ext cx="42863" cy="2614613"/>
            <a:chOff x="757242" y="1489086"/>
            <a:chExt cx="56916" cy="2614346"/>
          </a:xfrm>
        </p:grpSpPr>
        <p:cxnSp>
          <p:nvCxnSpPr>
            <p:cNvPr id="7" name="直接连接符 6"/>
            <p:cNvCxnSpPr/>
            <p:nvPr>
              <p:custDataLst>
                <p:tags r:id="rId3"/>
              </p:custDataLst>
            </p:nvPr>
          </p:nvCxnSpPr>
          <p:spPr>
            <a:xfrm>
              <a:off x="785700" y="1489086"/>
              <a:ext cx="0" cy="1798094"/>
            </a:xfrm>
            <a:prstGeom prst="line">
              <a:avLst/>
            </a:prstGeom>
            <a:ln>
              <a:solidFill>
                <a:schemeClr val="accent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899" name="组合 8"/>
            <p:cNvGrpSpPr/>
            <p:nvPr/>
          </p:nvGrpSpPr>
          <p:grpSpPr>
            <a:xfrm>
              <a:off x="757242" y="3628525"/>
              <a:ext cx="56916" cy="474907"/>
              <a:chOff x="1381783" y="1849459"/>
              <a:chExt cx="56916" cy="474907"/>
            </a:xfrm>
          </p:grpSpPr>
          <p:grpSp>
            <p:nvGrpSpPr>
              <p:cNvPr id="80900" name="组合 11"/>
              <p:cNvGrpSpPr/>
              <p:nvPr/>
            </p:nvGrpSpPr>
            <p:grpSpPr>
              <a:xfrm flipV="1">
                <a:off x="1381783" y="2267450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3" name="直接连接符 12"/>
                <p:cNvCxnSpPr/>
                <p:nvPr>
                  <p:custDataLst>
                    <p:tags r:id="rId4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接连接符 13"/>
                <p:cNvCxnSpPr/>
                <p:nvPr>
                  <p:custDataLst>
                    <p:tags r:id="rId5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903" name="组合 14"/>
              <p:cNvGrpSpPr/>
              <p:nvPr/>
            </p:nvGrpSpPr>
            <p:grpSpPr>
              <a:xfrm flipV="1">
                <a:off x="1381783" y="2060415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6" name="直接连接符 15"/>
                <p:cNvCxnSpPr/>
                <p:nvPr>
                  <p:custDataLst>
                    <p:tags r:id="rId6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接连接符 16"/>
                <p:cNvCxnSpPr/>
                <p:nvPr>
                  <p:custDataLst>
                    <p:tags r:id="rId7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906" name="组合 17"/>
              <p:cNvGrpSpPr/>
              <p:nvPr/>
            </p:nvGrpSpPr>
            <p:grpSpPr>
              <a:xfrm flipV="1">
                <a:off x="1381783" y="1849459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9" name="直接连接符 18"/>
                <p:cNvCxnSpPr/>
                <p:nvPr>
                  <p:custDataLst>
                    <p:tags r:id="rId8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>
                  <p:custDataLst>
                    <p:tags r:id="rId9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1" name="灯片编号占位符 3"/>
          <p:cNvSpPr>
            <a:spLocks noGrp="1"/>
          </p:cNvSpPr>
          <p:nvPr/>
        </p:nvSpPr>
        <p:spPr>
          <a:xfrm>
            <a:off x="5902325" y="6472238"/>
            <a:ext cx="3873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12" name="文本框 11"/>
          <p:cNvSpPr txBox="1"/>
          <p:nvPr/>
        </p:nvSpPr>
        <p:spPr>
          <a:xfrm>
            <a:off x="10478417" y="6328410"/>
            <a:ext cx="150495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marR="0" defTabSz="914400" eaLnBrk="0" hangingPunct="0">
              <a:buClrTx/>
              <a:buSzTx/>
              <a:buFontTx/>
            </a:pPr>
            <a:r>
              <a:rPr kumimoji="0" lang="en-US" altLang="zh-CN" sz="2400" b="1" kern="1200" cap="none" spc="0" normalizeH="0" baseline="0" noProof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lt"/>
                <a:cs typeface="Wingdings" panose="05000000000000000000" charset="0"/>
              </a:rPr>
              <a:t>Neusoft</a:t>
            </a:r>
            <a:endParaRPr kumimoji="0" lang="en-US" altLang="zh-CN" sz="2400" b="1" kern="1200" cap="none" spc="0" normalizeH="0" baseline="0" noProof="1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lt"/>
              <a:cs typeface="Wingdings" panose="05000000000000000000" charset="0"/>
            </a:endParaRPr>
          </a:p>
        </p:txBody>
      </p:sp>
      <p:sp>
        <p:nvSpPr>
          <p:cNvPr id="46" name="文本框 45"/>
          <p:cNvSpPr txBox="1"/>
          <p:nvPr>
            <p:custDataLst>
              <p:tags r:id="rId10"/>
            </p:custDataLst>
          </p:nvPr>
        </p:nvSpPr>
        <p:spPr>
          <a:xfrm>
            <a:off x="444500" y="325755"/>
            <a:ext cx="9441180" cy="596900"/>
          </a:xfrm>
          <a:prstGeom prst="rect">
            <a:avLst/>
          </a:prstGeom>
          <a:noFill/>
        </p:spPr>
        <p:txBody>
          <a:bodyPr wrap="square" lIns="47625" tIns="19050" rIns="47625" bIns="19050" rtlCol="0" anchor="ctr" anchorCtr="0">
            <a:noAutofit/>
          </a:bodyPr>
          <a:p>
            <a:pPr marR="0" defTabSz="914400" eaLnBrk="0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kumimoji="0" lang="zh-CN" altLang="en-US" sz="3000" kern="1200" cap="none" spc="160" normalizeH="0" baseline="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二、就业补助资金管理</a:t>
            </a:r>
            <a:r>
              <a:rPr kumimoji="0" lang="en-US" altLang="zh-CN" sz="3000" kern="1200" cap="none" spc="160" normalizeH="0" baseline="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——</a:t>
            </a:r>
            <a:r>
              <a:rPr kumimoji="0" lang="zh-CN" altLang="en-US" sz="3000" kern="1200" cap="none" spc="160" normalizeH="0" baseline="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企业</a:t>
            </a:r>
            <a:r>
              <a:rPr kumimoji="0" lang="zh-CN" altLang="en-US" sz="3000" kern="1200" cap="none" spc="160" normalizeH="0" baseline="0" noProof="1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担保贷款管理</a:t>
            </a:r>
            <a:endParaRPr kumimoji="0" lang="zh-CN" altLang="en-US" sz="3000" kern="1200" cap="none" spc="160" normalizeH="0" baseline="0" noProof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矩形: 圆角 1128"/>
          <p:cNvSpPr/>
          <p:nvPr>
            <p:custDataLst>
              <p:tags r:id="rId11"/>
            </p:custDataLst>
          </p:nvPr>
        </p:nvSpPr>
        <p:spPr>
          <a:xfrm>
            <a:off x="594995" y="1096645"/>
            <a:ext cx="5694680" cy="5046980"/>
          </a:xfrm>
          <a:prstGeom prst="roundRect">
            <a:avLst>
              <a:gd name="adj" fmla="val 4386"/>
            </a:avLst>
          </a:prstGeom>
          <a:solidFill>
            <a:schemeClr val="lt1"/>
          </a:solidFill>
          <a:ln w="12700">
            <a:solidFill>
              <a:schemeClr val="accent1">
                <a:alpha val="50000"/>
              </a:schemeClr>
            </a:solidFill>
          </a:ln>
          <a:effectLst>
            <a:outerShdw blurRad="50800" dist="76200" dir="5400000" algn="t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en-US" altLang="zh-CN" sz="135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itle 6"/>
          <p:cNvSpPr txBox="1"/>
          <p:nvPr>
            <p:custDataLst>
              <p:tags r:id="rId12"/>
            </p:custDataLst>
          </p:nvPr>
        </p:nvSpPr>
        <p:spPr>
          <a:xfrm>
            <a:off x="673735" y="1195070"/>
            <a:ext cx="5490845" cy="485013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47625" tIns="19050" rIns="47625" bIns="19050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42900" marR="0" lvl="0" indent="-342900" algn="l" defTabSz="913765" rtl="0" eaLnBrk="1" fontAlgn="ctr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</a:pPr>
            <a:r>
              <a:rPr altLang="zh-CN" sz="1600" spc="1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企业担保贷款登记：</a:t>
            </a:r>
            <a:endParaRPr kumimoji="0" lang="en-US" altLang="zh-CN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800100" marR="0" lvl="1" indent="-342900" algn="l" defTabSz="913765" rtl="0" eaLnBrk="1" fontAlgn="ctr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ea"/>
              <a:buAutoNum type="circleNumDbPlain"/>
            </a:pPr>
            <a:r>
              <a:rPr altLang="zh-CN" sz="1600" spc="1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单位基本信息（18位社会信用代码） ；</a:t>
            </a:r>
            <a:endParaRPr kumimoji="0" lang="en-US" altLang="zh-CN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800100" marR="0" lvl="1" indent="-342900" algn="l" defTabSz="913765" rtl="0" eaLnBrk="1" fontAlgn="ctr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circleNumDbPlain"/>
            </a:pPr>
            <a:r>
              <a:rPr altLang="zh-CN" sz="1600" spc="1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贷款金额单位为“元”，1000 &lt; 贴息金额 &lt; 300万</a:t>
            </a:r>
            <a:endParaRPr lang="zh-CN" altLang="en-US" sz="1600" spc="10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800100" marR="0" lvl="1" indent="-342900" algn="l" defTabSz="913765" rtl="0" eaLnBrk="1" fontAlgn="ctr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circleNumDbPlain"/>
            </a:pPr>
            <a:r>
              <a:rPr altLang="zh-CN" sz="1600" spc="1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300</a:t>
            </a:r>
            <a:r>
              <a:rPr lang="zh-CN" altLang="en-US" sz="1600" spc="1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万的部分享受国家贴息政策，超过</a:t>
            </a:r>
            <a:r>
              <a:rPr altLang="zh-CN" sz="1600" spc="1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300</a:t>
            </a:r>
            <a:r>
              <a:rPr lang="zh-CN" altLang="en-US" sz="1600" spc="1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万的部分可享受地方贴息政策</a:t>
            </a:r>
            <a:r>
              <a:rPr altLang="zh-CN" sz="1600" spc="1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；</a:t>
            </a:r>
            <a:endParaRPr kumimoji="0" lang="en-US" altLang="zh-CN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800100" marR="0" lvl="1" indent="-342900" algn="l" defTabSz="913765" rtl="0" eaLnBrk="1" fontAlgn="ctr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circleNumDbPlain"/>
            </a:pPr>
            <a:r>
              <a:rPr altLang="zh-CN" sz="1600" spc="1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成立日期不能大于系统当前时间；</a:t>
            </a:r>
            <a:endParaRPr kumimoji="0" lang="en-US" altLang="zh-CN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800100" marR="0" lvl="1" indent="-342900" algn="l" defTabSz="913765" rtl="0" eaLnBrk="1" fontAlgn="ctr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circleNumDbPlain"/>
            </a:pPr>
            <a:r>
              <a:rPr altLang="zh-CN" sz="1600" spc="1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贷款时间不能大于系统当前时间；</a:t>
            </a:r>
            <a:endParaRPr kumimoji="0" lang="en-US" altLang="zh-CN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800100" marR="0" lvl="1" indent="-342900" algn="l" defTabSz="913765" rtl="0" eaLnBrk="1" fontAlgn="ctr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circleNumDbPlain"/>
            </a:pPr>
            <a:r>
              <a:rPr altLang="zh-CN" sz="1600" spc="1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必须录入贷款担保物信息，并且提交后不允许修改贷款担保物信息。</a:t>
            </a:r>
            <a:endParaRPr kumimoji="0" lang="en-US" altLang="zh-CN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342900" marR="0" lvl="0" indent="-342900" algn="l" defTabSz="913765" rtl="0" eaLnBrk="1" fontAlgn="ctr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</a:pPr>
            <a:r>
              <a:rPr altLang="zh-CN" sz="1600" spc="1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企业担保贷款回收：</a:t>
            </a:r>
            <a:endParaRPr kumimoji="0" lang="en-US" altLang="zh-CN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800100" marR="0" lvl="1" indent="-342900" algn="l" defTabSz="913765" rtl="0" eaLnBrk="1" fontAlgn="ctr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ea"/>
              <a:buAutoNum type="circleNumDbPlain"/>
            </a:pPr>
            <a:r>
              <a:rPr altLang="zh-CN" sz="1600" spc="1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全额还款可以继续贷款。</a:t>
            </a:r>
            <a:endParaRPr kumimoji="0" lang="en-US" altLang="zh-CN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800100" marR="0" lvl="1" indent="-342900" algn="l" defTabSz="913765" rtl="0" eaLnBrk="1" fontAlgn="ctr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circleNumDbPlain"/>
            </a:pPr>
            <a:r>
              <a:rPr altLang="zh-CN" sz="1600" spc="10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部分还款需要继续还清，不允许贷款。</a:t>
            </a:r>
            <a:endParaRPr kumimoji="0" lang="en-US" altLang="zh-CN" sz="1600" b="0" i="0" u="none" strike="noStrike" kern="1200" cap="none" spc="100" normalizeH="0" baseline="0" noProof="1" dirty="0" smtClean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3" name="图片 2" descr="2 (3)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902325" y="922655"/>
            <a:ext cx="6144260" cy="517906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8929370" y="5619750"/>
            <a:ext cx="2670175" cy="238125"/>
          </a:xfrm>
        </p:spPr>
        <p:txBody>
          <a:bodyPr>
            <a:normAutofit lnSpcReduction="20000"/>
          </a:bodyPr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105" name="矩形 104"/>
          <p:cNvSpPr/>
          <p:nvPr/>
        </p:nvSpPr>
        <p:spPr>
          <a:xfrm>
            <a:off x="0" y="6257925"/>
            <a:ext cx="12192000" cy="6000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07" name="等腰三角形 106"/>
          <p:cNvSpPr/>
          <p:nvPr userDrawn="1">
            <p:custDataLst>
              <p:tags r:id="rId1"/>
            </p:custDataLst>
          </p:nvPr>
        </p:nvSpPr>
        <p:spPr>
          <a:xfrm rot="5400000">
            <a:off x="-162719" y="434181"/>
            <a:ext cx="541338" cy="32385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180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8" name="任意多边形 107"/>
          <p:cNvSpPr/>
          <p:nvPr>
            <p:custDataLst>
              <p:tags r:id="rId2"/>
            </p:custDataLst>
          </p:nvPr>
        </p:nvSpPr>
        <p:spPr>
          <a:xfrm>
            <a:off x="9937750" y="0"/>
            <a:ext cx="2236788" cy="294957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697" h="4646">
                <a:moveTo>
                  <a:pt x="290" y="0"/>
                </a:moveTo>
                <a:lnTo>
                  <a:pt x="4697" y="0"/>
                </a:lnTo>
                <a:lnTo>
                  <a:pt x="4697" y="4332"/>
                </a:lnTo>
                <a:lnTo>
                  <a:pt x="4683" y="4338"/>
                </a:lnTo>
                <a:cubicBezTo>
                  <a:pt x="4261" y="4536"/>
                  <a:pt x="3789" y="4646"/>
                  <a:pt x="3292" y="4646"/>
                </a:cubicBezTo>
                <a:cubicBezTo>
                  <a:pt x="1474" y="4646"/>
                  <a:pt x="0" y="3172"/>
                  <a:pt x="0" y="1354"/>
                </a:cubicBezTo>
                <a:cubicBezTo>
                  <a:pt x="0" y="885"/>
                  <a:pt x="98" y="439"/>
                  <a:pt x="275" y="36"/>
                </a:cubicBezTo>
                <a:lnTo>
                  <a:pt x="290" y="0"/>
                </a:lnTo>
                <a:close/>
              </a:path>
            </a:pathLst>
          </a:cu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 fontAlgn="base"/>
            <a:endParaRPr lang="zh-CN" altLang="en-US" sz="1350" strike="noStrike" noProof="1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0897" name="组合 3"/>
          <p:cNvGrpSpPr/>
          <p:nvPr/>
        </p:nvGrpSpPr>
        <p:grpSpPr>
          <a:xfrm>
            <a:off x="301625" y="2720975"/>
            <a:ext cx="42863" cy="2614613"/>
            <a:chOff x="757242" y="1489086"/>
            <a:chExt cx="56916" cy="2614346"/>
          </a:xfrm>
        </p:grpSpPr>
        <p:cxnSp>
          <p:nvCxnSpPr>
            <p:cNvPr id="7" name="直接连接符 6"/>
            <p:cNvCxnSpPr/>
            <p:nvPr>
              <p:custDataLst>
                <p:tags r:id="rId3"/>
              </p:custDataLst>
            </p:nvPr>
          </p:nvCxnSpPr>
          <p:spPr>
            <a:xfrm>
              <a:off x="785700" y="1489086"/>
              <a:ext cx="0" cy="1798094"/>
            </a:xfrm>
            <a:prstGeom prst="line">
              <a:avLst/>
            </a:prstGeom>
            <a:ln>
              <a:solidFill>
                <a:schemeClr val="accent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899" name="组合 8"/>
            <p:cNvGrpSpPr/>
            <p:nvPr/>
          </p:nvGrpSpPr>
          <p:grpSpPr>
            <a:xfrm>
              <a:off x="757242" y="3628525"/>
              <a:ext cx="56916" cy="474907"/>
              <a:chOff x="1381783" y="1849459"/>
              <a:chExt cx="56916" cy="474907"/>
            </a:xfrm>
          </p:grpSpPr>
          <p:grpSp>
            <p:nvGrpSpPr>
              <p:cNvPr id="80900" name="组合 11"/>
              <p:cNvGrpSpPr/>
              <p:nvPr/>
            </p:nvGrpSpPr>
            <p:grpSpPr>
              <a:xfrm flipV="1">
                <a:off x="1381783" y="2267450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3" name="直接连接符 12"/>
                <p:cNvCxnSpPr/>
                <p:nvPr>
                  <p:custDataLst>
                    <p:tags r:id="rId4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接连接符 13"/>
                <p:cNvCxnSpPr/>
                <p:nvPr>
                  <p:custDataLst>
                    <p:tags r:id="rId5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903" name="组合 14"/>
              <p:cNvGrpSpPr/>
              <p:nvPr/>
            </p:nvGrpSpPr>
            <p:grpSpPr>
              <a:xfrm flipV="1">
                <a:off x="1381783" y="2060415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6" name="直接连接符 15"/>
                <p:cNvCxnSpPr/>
                <p:nvPr>
                  <p:custDataLst>
                    <p:tags r:id="rId6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接连接符 16"/>
                <p:cNvCxnSpPr/>
                <p:nvPr>
                  <p:custDataLst>
                    <p:tags r:id="rId7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906" name="组合 17"/>
              <p:cNvGrpSpPr/>
              <p:nvPr/>
            </p:nvGrpSpPr>
            <p:grpSpPr>
              <a:xfrm flipV="1">
                <a:off x="1381783" y="1849459"/>
                <a:ext cx="56916" cy="56916"/>
                <a:chOff x="1988060" y="1995066"/>
                <a:chExt cx="108922" cy="108922"/>
              </a:xfrm>
            </p:grpSpPr>
            <p:cxnSp>
              <p:nvCxnSpPr>
                <p:cNvPr id="19" name="直接连接符 18"/>
                <p:cNvCxnSpPr/>
                <p:nvPr>
                  <p:custDataLst>
                    <p:tags r:id="rId8"/>
                  </p:custDataLst>
                </p:nvPr>
              </p:nvCxnSpPr>
              <p:spPr>
                <a:xfrm>
                  <a:off x="2042521" y="1995066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>
                  <p:custDataLst>
                    <p:tags r:id="rId9"/>
                  </p:custDataLst>
                </p:nvPr>
              </p:nvCxnSpPr>
              <p:spPr>
                <a:xfrm rot="16200000">
                  <a:off x="2042521" y="1995067"/>
                  <a:ext cx="0" cy="108922"/>
                </a:xfrm>
                <a:prstGeom prst="line">
                  <a:avLst/>
                </a:prstGeom>
                <a:ln>
                  <a:solidFill>
                    <a:schemeClr val="accent1">
                      <a:alpha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1" name="灯片编号占位符 3"/>
          <p:cNvSpPr>
            <a:spLocks noGrp="1"/>
          </p:cNvSpPr>
          <p:nvPr/>
        </p:nvSpPr>
        <p:spPr>
          <a:xfrm>
            <a:off x="5902325" y="6472238"/>
            <a:ext cx="3873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/>
          </a:bodyPr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fld id="{49AE70B2-8BF9-45C0-BB95-33D1B9D3A854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12" name="文本框 11"/>
          <p:cNvSpPr txBox="1"/>
          <p:nvPr/>
        </p:nvSpPr>
        <p:spPr>
          <a:xfrm>
            <a:off x="10478417" y="6328410"/>
            <a:ext cx="150495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marR="0" defTabSz="914400" eaLnBrk="0" hangingPunct="0">
              <a:buClrTx/>
              <a:buSzTx/>
              <a:buFontTx/>
            </a:pPr>
            <a:r>
              <a:rPr kumimoji="0" lang="en-US" altLang="zh-CN" sz="2400" b="1" kern="1200" cap="none" spc="0" normalizeH="0" baseline="0" noProof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lt"/>
                <a:cs typeface="Wingdings" panose="05000000000000000000" charset="0"/>
              </a:rPr>
              <a:t>Neusoft</a:t>
            </a:r>
            <a:endParaRPr kumimoji="0" lang="en-US" altLang="zh-CN" sz="2400" b="1" kern="1200" cap="none" spc="0" normalizeH="0" baseline="0" noProof="1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lt"/>
              <a:cs typeface="Wingdings" panose="05000000000000000000" charset="0"/>
            </a:endParaRPr>
          </a:p>
        </p:txBody>
      </p:sp>
      <p:sp>
        <p:nvSpPr>
          <p:cNvPr id="46" name="文本框 45"/>
          <p:cNvSpPr txBox="1"/>
          <p:nvPr>
            <p:custDataLst>
              <p:tags r:id="rId10"/>
            </p:custDataLst>
          </p:nvPr>
        </p:nvSpPr>
        <p:spPr>
          <a:xfrm>
            <a:off x="444500" y="325755"/>
            <a:ext cx="9441180" cy="596900"/>
          </a:xfrm>
          <a:prstGeom prst="rect">
            <a:avLst/>
          </a:prstGeom>
          <a:noFill/>
        </p:spPr>
        <p:txBody>
          <a:bodyPr wrap="square" lIns="47625" tIns="19050" rIns="47625" bIns="19050" rtlCol="0" anchor="ctr" anchorCtr="0">
            <a:noAutofit/>
          </a:bodyPr>
          <a:p>
            <a:pPr marR="0" defTabSz="914400" eaLnBrk="0" hangingPunct="0"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000" spc="16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三、</a:t>
            </a:r>
            <a:r>
              <a:rPr lang="zh-CN" sz="3000" spc="16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创业服务管理</a:t>
            </a:r>
            <a:r>
              <a:rPr lang="en-US" altLang="zh-CN" sz="3000" spc="16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——</a:t>
            </a:r>
            <a:r>
              <a:rPr lang="zh-CN" altLang="en-US" sz="3000" spc="16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系统录入情况</a:t>
            </a:r>
            <a:endParaRPr kumimoji="0" lang="en-US" altLang="zh-CN" sz="3000" kern="1200" cap="none" spc="160" normalizeH="0" baseline="0" noProof="1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+mn-cs"/>
              <a:sym typeface="+mn-ea"/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11"/>
            </p:custDataLst>
          </p:nvPr>
        </p:nvGraphicFramePr>
        <p:xfrm>
          <a:off x="1375410" y="1053465"/>
          <a:ext cx="9441180" cy="49872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9570"/>
                <a:gridCol w="1526540"/>
                <a:gridCol w="1254760"/>
                <a:gridCol w="1255395"/>
                <a:gridCol w="1254760"/>
                <a:gridCol w="1255395"/>
                <a:gridCol w="1254760"/>
              </a:tblGrid>
              <a:tr h="643255"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sz="1600" b="1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盟市</a:t>
                      </a:r>
                      <a:endParaRPr lang="zh-CN" sz="1600" b="1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sz="1600" b="1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创业孵化基地信息</a:t>
                      </a:r>
                      <a:endParaRPr lang="zh-CN" sz="1600" b="1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sz="1600" b="1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基地入驻企业</a:t>
                      </a:r>
                      <a:endParaRPr lang="zh-CN" sz="1600" b="1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sz="1600" b="1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创业项目征集</a:t>
                      </a:r>
                      <a:endParaRPr lang="zh-CN" sz="1600" b="1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sz="1600" b="1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创业指导专家</a:t>
                      </a:r>
                      <a:endParaRPr lang="zh-CN" sz="1600" b="1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sz="1600" b="1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创业专家服务</a:t>
                      </a:r>
                      <a:endParaRPr lang="zh-CN" sz="1600" b="1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sz="1600" b="1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创业项目使用</a:t>
                      </a:r>
                      <a:endParaRPr lang="zh-CN" sz="1600" b="1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89560"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sz="14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呼和浩特市</a:t>
                      </a:r>
                      <a:endParaRPr lang="zh-CN" sz="1400" b="0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28575">
                      <a:solidFill>
                        <a:srgbClr val="646464"/>
                      </a:solidFill>
                      <a:prstDash val="solid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89560"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sz="14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包头市</a:t>
                      </a:r>
                      <a:endParaRPr lang="zh-CN" sz="1400" b="0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89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2404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722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139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90195"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sz="14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乌海市</a:t>
                      </a:r>
                      <a:endParaRPr lang="zh-CN" sz="1400" b="0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89560"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sz="14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赤峰市</a:t>
                      </a:r>
                      <a:endParaRPr lang="zh-CN" sz="1400" b="0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89560"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sz="14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通辽市</a:t>
                      </a:r>
                      <a:endParaRPr lang="zh-CN" sz="1400" b="0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37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1542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137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6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89560"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sz="14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鄂尔多斯市</a:t>
                      </a:r>
                      <a:endParaRPr lang="zh-CN" sz="1400" b="0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89560"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sz="14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呼伦贝尔市</a:t>
                      </a:r>
                      <a:endParaRPr lang="zh-CN" sz="1400" b="0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15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153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292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26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89560"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sz="14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巴彦淖尔市</a:t>
                      </a:r>
                      <a:endParaRPr lang="zh-CN" sz="1400" b="0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29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513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13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89560"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sz="14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乌兰察布市</a:t>
                      </a:r>
                      <a:endParaRPr lang="zh-CN" sz="1400" b="0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16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1189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9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89560"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sz="14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兴安盟</a:t>
                      </a:r>
                      <a:endParaRPr lang="zh-CN" sz="1400" b="0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269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89560"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sz="14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锡林郭勒盟</a:t>
                      </a:r>
                      <a:endParaRPr lang="zh-CN" sz="1400" b="0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41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89560"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sz="14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阿拉善盟</a:t>
                      </a:r>
                      <a:endParaRPr lang="zh-CN" sz="1400" b="0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7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11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89560"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sz="14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二连浩特市</a:t>
                      </a:r>
                      <a:endParaRPr lang="zh-CN" sz="1400" b="0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89560"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sz="14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满洲里市</a:t>
                      </a:r>
                      <a:endParaRPr lang="zh-CN" sz="1400" b="0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9525">
                      <a:solidFill>
                        <a:srgbClr val="646464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89560"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sz="1400" b="0" spc="120">
                          <a:solidFill>
                            <a:srgbClr val="646464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合计</a:t>
                      </a:r>
                      <a:endParaRPr lang="zh-CN" sz="1400" b="0" spc="120">
                        <a:solidFill>
                          <a:srgbClr val="646464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215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6122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1180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185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b="0" spc="120">
                          <a:solidFill>
                            <a:srgbClr val="40404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  <a:endParaRPr lang="en-US" sz="1400" b="0" spc="120">
                        <a:solidFill>
                          <a:srgbClr val="40404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77800" marR="177800" marT="6350" marB="6350" vert="horz" anchor="ctr">
                    <a:lnL w="9525">
                      <a:solidFill>
                        <a:srgbClr val="646464"/>
                      </a:solidFill>
                      <a:prstDash val="sysDash"/>
                    </a:lnL>
                    <a:lnR w="9525">
                      <a:solidFill>
                        <a:srgbClr val="646464"/>
                      </a:solidFill>
                      <a:prstDash val="sysDash"/>
                    </a:lnR>
                    <a:lnT w="9525">
                      <a:solidFill>
                        <a:srgbClr val="646464"/>
                      </a:solidFill>
                      <a:prstDash val="sysDash"/>
                    </a:lnT>
                    <a:lnB w="28575">
                      <a:solidFill>
                        <a:srgbClr val="646464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5*i*2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2"/>
  <p:tag name="KSO_WM_SLIDE_BACKGROUND_TYPE" val="bottomTop"/>
  <p:tag name="KSO_WM_SLIDE_BK_DARK_LIGHT" val="2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6*i*2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2"/>
  <p:tag name="KSO_WM_SLIDE_BACKGROUND_TYPE" val="navigation"/>
  <p:tag name="KSO_WM_SLIDE_BK_DARK_LIGHT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2"/>
  <p:tag name="KSO_WM_SLIDE_BACKGROUND_TYPE" val="belt"/>
  <p:tag name="KSO_WM_SLIDE_BK_DARK_LIGHT" val="2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6846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6846"/>
</p:tagLst>
</file>

<file path=ppt/tags/tag13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SHOW_EDIT_AREA_INDICATION" val="0"/>
  <p:tag name="KSO_WM_SPECIAL_SOURCE" val="jmoperation"/>
  <p:tag name="KSO_WM_TEMPLATE_THUMBS_INDEX" val="1、4、9、10、12、13、17、20、21、24、27、30、34"/>
  <p:tag name="KSO_WM_TEMPLATE_SUBCATEGORY" val="17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186846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i*1"/>
  <p:tag name="KSO_WM_UNIT_LAYERLEVEL" val="1"/>
  <p:tag name="KSO_WM_TAG_VERSION" val="1.0"/>
  <p:tag name="KSO_WM_BEAUTIFY_FLAG" val="#wm#"/>
  <p:tag name="KSO_WM_SLIDE_BACKGROUND_MASK_FLAG" val="1"/>
  <p:tag name="KSO_WM_UNIT_TYPE" val="i"/>
  <p:tag name="KSO_WM_UNIT_INDEX" val="1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  <p:tag name="KSO_WM_SLIDE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INDEX" val="2"/>
</p:tagLst>
</file>

<file path=ppt/tags/tag2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INDEX" val="3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1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1"/>
  <p:tag name="KSO_WM_UNIT_SUBTYPE" val="h"/>
  <p:tag name="KSO_WM_UNIT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3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3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4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4"/>
</p:tagLst>
</file>

<file path=ppt/tags/tag2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5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5"/>
</p:tagLst>
</file>

<file path=ppt/tags/tag2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6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6"/>
</p:tagLst>
</file>

<file path=ppt/tags/tag2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2"/>
  <p:tag name="KSO_WM_UNIT_LAYERLEVEL" val="1"/>
  <p:tag name="KSO_WM_TAG_VERSION" val="1.0"/>
  <p:tag name="KSO_WM_BEAUTIFY_FLAG" val="#wm#"/>
  <p:tag name="KSO_WM_SLIDE_BACKGROUND_TYPE" val="leftRight"/>
  <p:tag name="KSO_WM_SLIDE_BK_DARK_LIGHT" val="2"/>
  <p:tag name="KSO_WM_UNIT_TYPE" val="i"/>
  <p:tag name="KSO_WM_UNIT_INDEX" val="2"/>
</p:tagLst>
</file>

<file path=ppt/tags/tag2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3"/>
  <p:tag name="KSO_WM_UNIT_LAYERLEVEL" val="1"/>
  <p:tag name="KSO_WM_TAG_VERSION" val="1.0"/>
  <p:tag name="KSO_WM_BEAUTIFY_FLAG" val="#wm#"/>
  <p:tag name="KSO_WM_SLIDE_BACKGROUND_TYPE" val="leftRight"/>
  <p:tag name="KSO_WM_SLIDE_BK_DARK_LIGHT" val="2"/>
  <p:tag name="KSO_WM_UNIT_TYPE" val="i"/>
  <p:tag name="KSO_WM_UNIT_INDEX" val="3"/>
</p:tagLst>
</file>

<file path=ppt/tags/tag2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4"/>
  <p:tag name="KSO_WM_UNIT_LAYERLEVEL" val="1"/>
  <p:tag name="KSO_WM_TAG_VERSION" val="1.0"/>
  <p:tag name="KSO_WM_BEAUTIFY_FLAG" val="#wm#"/>
  <p:tag name="KSO_WM_SLIDE_BACKGROUND_TYPE" val="leftRight"/>
  <p:tag name="KSO_WM_SLIDE_BK_DARK_LIGHT" val="2"/>
  <p:tag name="KSO_WM_UNIT_TYPE" val="i"/>
  <p:tag name="KSO_WM_UNIT_INDEX" val="4"/>
</p:tagLst>
</file>

<file path=ppt/tags/tag2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2"/>
  <p:tag name="KSO_WM_UNIT_LAYERLEVEL" val="1"/>
  <p:tag name="KSO_WM_TAG_VERSION" val="1.0"/>
  <p:tag name="KSO_WM_BEAUTIFY_FLAG" val="#wm#"/>
  <p:tag name="KSO_WM_SLIDE_BACKGROUND_TYPE" val="topBottom"/>
  <p:tag name="KSO_WM_SLIDE_BK_DARK_LIGHT" val="2"/>
  <p:tag name="KSO_WM_UNIT_TYPE" val="i"/>
  <p:tag name="KSO_WM_UNIT_INDEX" val="2"/>
</p:tagLst>
</file>

<file path=ppt/tags/tag2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3"/>
  <p:tag name="KSO_WM_UNIT_LAYERLEVEL" val="1"/>
  <p:tag name="KSO_WM_TAG_VERSION" val="1.0"/>
  <p:tag name="KSO_WM_BEAUTIFY_FLAG" val="#wm#"/>
  <p:tag name="KSO_WM_SLIDE_BACKGROUND_TYPE" val="topBottom"/>
  <p:tag name="KSO_WM_SLIDE_BK_DARK_LIGHT" val="2"/>
  <p:tag name="KSO_WM_UNIT_TYPE" val="i"/>
  <p:tag name="KSO_WM_UNIT_INDEX" val="3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2"/>
  <p:tag name="KSO_WM_UNIT_LAYERLEVEL" val="1"/>
  <p:tag name="KSO_WM_TAG_VERSION" val="1.0"/>
  <p:tag name="KSO_WM_BEAUTIFY_FLAG" val="#wm#"/>
  <p:tag name="KSO_WM_SLIDE_BACKGROUND_TYPE" val="bottomTop"/>
  <p:tag name="KSO_WM_SLIDE_BK_DARK_LIGHT" val="2"/>
  <p:tag name="KSO_WM_UNIT_TYPE" val="i"/>
  <p:tag name="KSO_WM_UNIT_INDEX" val="2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3"/>
  <p:tag name="KSO_WM_UNIT_LAYERLEVEL" val="1"/>
  <p:tag name="KSO_WM_TAG_VERSION" val="1.0"/>
  <p:tag name="KSO_WM_BEAUTIFY_FLAG" val="#wm#"/>
  <p:tag name="KSO_WM_SLIDE_BACKGROUND_TYPE" val="bottomTop"/>
  <p:tag name="KSO_WM_SLIDE_BK_DARK_LIGHT" val="2"/>
  <p:tag name="KSO_WM_UNIT_TYPE" val="i"/>
  <p:tag name="KSO_WM_UNIT_INDEX" val="3"/>
</p:tagLst>
</file>

<file path=ppt/tags/tag2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2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2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3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3"/>
</p:tagLst>
</file>

<file path=ppt/tags/tag2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2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2"/>
</p:tagLst>
</file>

<file path=ppt/tags/tag2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3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3"/>
</p:tagLst>
</file>

<file path=ppt/tags/tag2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4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4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5"/>
  <p:tag name="KSO_WM_UNIT_LAYERLEVEL" val="1"/>
  <p:tag name="KSO_WM_TAG_VERSION" val="1.0"/>
  <p:tag name="KSO_WM_BEAUTIFY_FLAG" val="#wm#"/>
  <p:tag name="KSO_WM_SLIDE_BACKGROUND_TYPE" val="belt"/>
  <p:tag name="KSO_WM_SLIDE_BK_DARK_LIGHT" val="2"/>
  <p:tag name="KSO_WM_UNIT_TYPE" val="i"/>
  <p:tag name="KSO_WM_UNIT_INDEX" val="5"/>
</p:tagLst>
</file>

<file path=ppt/tags/tag2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99701"/>
</p:tagLst>
</file>

<file path=ppt/tags/tag2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99701"/>
</p:tagLst>
</file>

<file path=ppt/tags/tag2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TEMPLATE_SUBCATEGORY" val="0"/>
  <p:tag name="KSO_WM_TAG_VERSION" val="1.0"/>
  <p:tag name="KSO_WM_BEAUTIFY_FLAG" val="#wm#"/>
  <p:tag name="KSO_WM_TEMPLATE_CATEGORY" val="custom"/>
  <p:tag name="KSO_WM_TEMPLATE_INDEX" val="20199701"/>
  <p:tag name="KSO_WM_TEMPLATE_THUMBS_INDEX" val="1、2、3、4、7、8、9、10、11、12、13、15"/>
  <p:tag name="KSO_WM_TEMPLATE_MASTER_TYPE" val="1"/>
  <p:tag name="KSO_WM_TEMPLATE_COLOR_TYPE" val="1"/>
  <p:tag name="KSO_WM_TEMPLATE_MASTER_THUMB_INDEX" val="18"/>
  <p:tag name="KSO_WM_UNIT_SHOW_EDIT_AREA_INDICATION" val="0"/>
</p:tagLst>
</file>

<file path=ppt/tags/tag2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8717_1*i*3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8717_1*i*4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08717_1*i*5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08717_1*i*6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08717_1*i*7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diagram20208717_1*i*8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208717_1*i*9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5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8717_1*a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CHIP_FILLAREA_FILL_RULE" val="{&quot;fill_align&quot;:&quot;lm&quot;,&quot;fill_mode&quot;:&quot;full&quot;}"/>
  <p:tag name="KSO_WM_UNIT_DEC_AREA_ID" val="9180fb421a8c46979d4321862f7d3c30"/>
  <p:tag name="KSO_WM_ASSEMBLE_CHIP_INDEX" val="7adc9b8cab4f40038397425c9a6464fc"/>
  <p:tag name="KSO_WM_UNIT_TEXT_FILL_FORE_SCHEMECOLOR_INDEX_BRIGHTNESS" val="0"/>
  <p:tag name="KSO_WM_UNIT_TEXT_FILL_FORE_SCHEMECOLOR_INDEX" val="13"/>
  <p:tag name="KSO_WM_UNIT_TEXT_FILL_TYPE" val="1"/>
  <p:tag name="KSO_WM_TEMPLATE_ASSEMBLE_XID" val="5f69c07bb22fc7aed70b6168"/>
  <p:tag name="KSO_WM_TEMPLATE_ASSEMBLE_GROUPID" val="5f69c07bb22fc7aed70b6168"/>
  <p:tag name="KSO_WM_TAG_Front_Size" val=""/>
  <p:tag name="KSO_WM_TAG_Backgroup_Id" val=""/>
  <p:tag name="KSO_WM_TAG_Backgroup_Size" val=""/>
  <p:tag name="KSO_WM_TAG_Zoder_Position" val=""/>
</p:tagLst>
</file>

<file path=ppt/tags/tag2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8717_1*i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BLOCK" val="0"/>
  <p:tag name="KSO_WM_UNIT_SM_LIMIT_TYPE" val="1"/>
  <p:tag name="KSO_WM_UNIT_DEC_AREA_ID" val="031f09c4cedb4b11b66eaad01eac555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43"/>
  <p:tag name="KSO_WM_TEMPLATE_ASSEMBLE_XID" val="5f69c07bb22fc7aed70b6168"/>
  <p:tag name="KSO_WM_TEMPLATE_ASSEMBLE_GROUPID" val="5f69c07bb22fc7aed70b6168"/>
</p:tagLst>
</file>

<file path=ppt/tags/tag2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diagram20208717_1*i*10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19afcdda73e542af907d5d0e404ad461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56f08f4edb9a497facd3ade331f707c9&quot;,&quot;X&quot;:{&quot;Pos&quot;:1},&quot;Y&quot;:{&quot;Pos&quot;:1}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720"/>
  <p:tag name="KSO_WM_TEMPLATE_ASSEMBLE_XID" val="5f69c07bb22fc7aed70b6168"/>
  <p:tag name="KSO_WM_TEMPLATE_ASSEMBLE_GROUPID" val="5f69c07bb22fc7aed70b6168"/>
</p:tagLst>
</file>

<file path=ppt/tags/tag262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8717_1*f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342"/>
  <p:tag name="KSO_WM_UNIT_SHOW_EDIT_AREA_INDICATION" val="1"/>
  <p:tag name="KSO_WM_CHIP_GROUPID" val="5e6b05596848fb12bee65ac8"/>
  <p:tag name="KSO_WM_CHIP_XID" val="5e6b05596848fb12bee65aca"/>
  <p:tag name="KSO_WM_CHIP_FILLAREA_FILL_RULE" val="{&quot;fill_align&quot;:&quot;cm&quot;,&quot;fill_mode&quot;:&quot;full&quot;}"/>
  <p:tag name="KSO_WM_UNIT_DEC_AREA_ID" val="56f08f4edb9a497facd3ade331f707c9"/>
  <p:tag name="KSO_WM_ASSEMBLE_CHIP_INDEX" val="032a7044c8e74bfbafa6c6b420f3ab82"/>
  <p:tag name="KSO_WM_UNIT_TEXT_FILL_FORE_SCHEMECOLOR_INDEX_BRIGHTNESS" val="0.25"/>
  <p:tag name="KSO_WM_UNIT_TEXT_FILL_FORE_SCHEMECOLOR_INDEX" val="13"/>
  <p:tag name="KSO_WM_UNIT_TEXT_FILL_TYPE" val="1"/>
  <p:tag name="KSO_WM_TEMPLATE_ASSEMBLE_XID" val="5f69c07bb22fc7aed70b6168"/>
  <p:tag name="KSO_WM_TEMPLATE_ASSEMBLE_GROUPID" val="5f69c07bb22fc7aed70b6168"/>
  <p:tag name="KSO_WM_TAG_Front_Size" val=""/>
  <p:tag name="KSO_WM_TAG_Backgroup_Id" val=""/>
  <p:tag name="KSO_WM_TAG_Backgroup_Size" val=""/>
  <p:tag name="KSO_WM_TAG_Zoder_Position" val=""/>
</p:tagLst>
</file>

<file path=ppt/tags/tag263.xml><?xml version="1.0" encoding="utf-8"?>
<p:tagLst xmlns:p="http://schemas.openxmlformats.org/presentationml/2006/main">
  <p:tag name="KSO_WM_BEAUTIFY_FLAG" val="#wm#"/>
  <p:tag name="KSO_WM_TEMPLATE_CATEGORY" val="diagram"/>
  <p:tag name="KSO_WM_TEMPLATE_INDEX" val="20208717"/>
</p:tagLst>
</file>

<file path=ppt/tags/tag26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8717_1*a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CHIP_FILLAREA_FILL_RULE" val="{&quot;fill_align&quot;:&quot;lm&quot;,&quot;fill_mode&quot;:&quot;full&quot;}"/>
  <p:tag name="KSO_WM_UNIT_DEC_AREA_ID" val="9180fb421a8c46979d4321862f7d3c30"/>
  <p:tag name="KSO_WM_ASSEMBLE_CHIP_INDEX" val="7adc9b8cab4f40038397425c9a6464fc"/>
  <p:tag name="KSO_WM_UNIT_TEXT_FILL_FORE_SCHEMECOLOR_INDEX_BRIGHTNESS" val="0"/>
  <p:tag name="KSO_WM_UNIT_TEXT_FILL_FORE_SCHEMECOLOR_INDEX" val="13"/>
  <p:tag name="KSO_WM_UNIT_TEXT_FILL_TYPE" val="1"/>
  <p:tag name="KSO_WM_TEMPLATE_ASSEMBLE_XID" val="5f69c07bb22fc7aed70b6168"/>
  <p:tag name="KSO_WM_TEMPLATE_ASSEMBLE_GROUPID" val="5f69c07bb22fc7aed70b6168"/>
  <p:tag name="KSO_WM_TAG_Front_Size" val=""/>
  <p:tag name="KSO_WM_TAG_Backgroup_Id" val=""/>
  <p:tag name="KSO_WM_TAG_Backgroup_Size" val=""/>
  <p:tag name="KSO_WM_TAG_Zoder_Position" val=""/>
</p:tagLst>
</file>

<file path=ppt/tags/tag2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8717_1*i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BLOCK" val="0"/>
  <p:tag name="KSO_WM_UNIT_SM_LIMIT_TYPE" val="1"/>
  <p:tag name="KSO_WM_UNIT_DEC_AREA_ID" val="031f09c4cedb4b11b66eaad01eac555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43"/>
  <p:tag name="KSO_WM_TEMPLATE_ASSEMBLE_XID" val="5f69c07bb22fc7aed70b6168"/>
  <p:tag name="KSO_WM_TEMPLATE_ASSEMBLE_GROUPID" val="5f69c07bb22fc7aed70b6168"/>
</p:tagLst>
</file>

<file path=ppt/tags/tag2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8717_1*i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BLOCK" val="0"/>
  <p:tag name="KSO_WM_UNIT_SM_LIMIT_TYPE" val="1"/>
  <p:tag name="KSO_WM_UNIT_DEC_AREA_ID" val="031f09c4cedb4b11b66eaad01eac555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43"/>
  <p:tag name="KSO_WM_TEMPLATE_ASSEMBLE_XID" val="5f69c07bb22fc7aed70b6168"/>
  <p:tag name="KSO_WM_TEMPLATE_ASSEMBLE_GROUPID" val="5f69c07bb22fc7aed70b6168"/>
</p:tagLst>
</file>

<file path=ppt/tags/tag2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8717_1*i*3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8717_1*i*4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08717_1*i*5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08717_1*i*6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08717_1*i*7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diagram20208717_1*i*8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208717_1*i*9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7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8717_1*a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CHIP_FILLAREA_FILL_RULE" val="{&quot;fill_align&quot;:&quot;lm&quot;,&quot;fill_mode&quot;:&quot;full&quot;}"/>
  <p:tag name="KSO_WM_UNIT_DEC_AREA_ID" val="9180fb421a8c46979d4321862f7d3c30"/>
  <p:tag name="KSO_WM_ASSEMBLE_CHIP_INDEX" val="7adc9b8cab4f40038397425c9a6464fc"/>
  <p:tag name="KSO_WM_UNIT_TEXT_FILL_FORE_SCHEMECOLOR_INDEX_BRIGHTNESS" val="0"/>
  <p:tag name="KSO_WM_UNIT_TEXT_FILL_FORE_SCHEMECOLOR_INDEX" val="13"/>
  <p:tag name="KSO_WM_UNIT_TEXT_FILL_TYPE" val="1"/>
  <p:tag name="KSO_WM_TEMPLATE_ASSEMBLE_XID" val="5f69c07bb22fc7aed70b6168"/>
  <p:tag name="KSO_WM_TEMPLATE_ASSEMBLE_GROUPID" val="5f69c07bb22fc7aed70b6168"/>
  <p:tag name="KSO_WM_TAG_Front_Size" val=""/>
  <p:tag name="KSO_WM_TAG_Backgroup_Id" val=""/>
  <p:tag name="KSO_WM_TAG_Backgroup_Size" val=""/>
  <p:tag name="KSO_WM_TAG_Zoder_Position" val=""/>
</p:tagLst>
</file>

<file path=ppt/tags/tag2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8717_1*i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BLOCK" val="0"/>
  <p:tag name="KSO_WM_UNIT_SM_LIMIT_TYPE" val="1"/>
  <p:tag name="KSO_WM_UNIT_DEC_AREA_ID" val="031f09c4cedb4b11b66eaad01eac555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43"/>
  <p:tag name="KSO_WM_TEMPLATE_ASSEMBLE_XID" val="5f69c07bb22fc7aed70b6168"/>
  <p:tag name="KSO_WM_TEMPLATE_ASSEMBLE_GROUPID" val="5f69c07bb22fc7aed70b6168"/>
</p:tagLst>
</file>

<file path=ppt/tags/tag2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8717_1*i*3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8717_1*i*4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08717_1*i*5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08717_1*i*6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08717_1*i*7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diagram20208717_1*i*8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208717_1*i*9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diagram20208717_1*i*10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19afcdda73e542af907d5d0e404ad461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56f08f4edb9a497facd3ade331f707c9&quot;,&quot;X&quot;:{&quot;Pos&quot;:1},&quot;Y&quot;:{&quot;Pos&quot;:1}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720"/>
  <p:tag name="KSO_WM_TEMPLATE_ASSEMBLE_XID" val="5f69c07bb22fc7aed70b6168"/>
  <p:tag name="KSO_WM_TEMPLATE_ASSEMBLE_GROUPID" val="5f69c07bb22fc7aed70b6168"/>
</p:tagLst>
</file>

<file path=ppt/tags/tag28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8717_1*a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CHIP_FILLAREA_FILL_RULE" val="{&quot;fill_align&quot;:&quot;lm&quot;,&quot;fill_mode&quot;:&quot;full&quot;}"/>
  <p:tag name="KSO_WM_UNIT_DEC_AREA_ID" val="9180fb421a8c46979d4321862f7d3c30"/>
  <p:tag name="KSO_WM_ASSEMBLE_CHIP_INDEX" val="7adc9b8cab4f40038397425c9a6464fc"/>
  <p:tag name="KSO_WM_UNIT_TEXT_FILL_FORE_SCHEMECOLOR_INDEX_BRIGHTNESS" val="0"/>
  <p:tag name="KSO_WM_UNIT_TEXT_FILL_FORE_SCHEMECOLOR_INDEX" val="13"/>
  <p:tag name="KSO_WM_UNIT_TEXT_FILL_TYPE" val="1"/>
  <p:tag name="KSO_WM_TEMPLATE_ASSEMBLE_XID" val="5f69c07bb22fc7aed70b6168"/>
  <p:tag name="KSO_WM_TEMPLATE_ASSEMBLE_GROUPID" val="5f69c07bb22fc7aed70b6168"/>
  <p:tag name="KSO_WM_TAG_Front_Size" val=""/>
  <p:tag name="KSO_WM_TAG_Backgroup_Id" val=""/>
  <p:tag name="KSO_WM_TAG_Backgroup_Size" val=""/>
  <p:tag name="KSO_WM_TAG_Zoder_Position" val=""/>
</p:tagLst>
</file>

<file path=ppt/tags/tag288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8717_1*f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342"/>
  <p:tag name="KSO_WM_UNIT_SHOW_EDIT_AREA_INDICATION" val="1"/>
  <p:tag name="KSO_WM_CHIP_GROUPID" val="5e6b05596848fb12bee65ac8"/>
  <p:tag name="KSO_WM_CHIP_XID" val="5e6b05596848fb12bee65aca"/>
  <p:tag name="KSO_WM_CHIP_FILLAREA_FILL_RULE" val="{&quot;fill_align&quot;:&quot;cm&quot;,&quot;fill_mode&quot;:&quot;full&quot;}"/>
  <p:tag name="KSO_WM_UNIT_DEC_AREA_ID" val="56f08f4edb9a497facd3ade331f707c9"/>
  <p:tag name="KSO_WM_ASSEMBLE_CHIP_INDEX" val="032a7044c8e74bfbafa6c6b420f3ab82"/>
  <p:tag name="KSO_WM_UNIT_TEXT_FILL_FORE_SCHEMECOLOR_INDEX_BRIGHTNESS" val="0.25"/>
  <p:tag name="KSO_WM_UNIT_TEXT_FILL_FORE_SCHEMECOLOR_INDEX" val="13"/>
  <p:tag name="KSO_WM_UNIT_TEXT_FILL_TYPE" val="1"/>
  <p:tag name="KSO_WM_TEMPLATE_ASSEMBLE_XID" val="5f69c07bb22fc7aed70b6168"/>
  <p:tag name="KSO_WM_TEMPLATE_ASSEMBLE_GROUPID" val="5f69c07bb22fc7aed70b6168"/>
  <p:tag name="KSO_WM_TAG_Front_Size" val=""/>
  <p:tag name="KSO_WM_TAG_Backgroup_Id" val=""/>
  <p:tag name="KSO_WM_TAG_Backgroup_Size" val=""/>
  <p:tag name="KSO_WM_TAG_Zoder_Position" val=""/>
</p:tagLst>
</file>

<file path=ppt/tags/tag2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8717_1*i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BLOCK" val="0"/>
  <p:tag name="KSO_WM_UNIT_SM_LIMIT_TYPE" val="1"/>
  <p:tag name="KSO_WM_UNIT_DEC_AREA_ID" val="031f09c4cedb4b11b66eaad01eac555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43"/>
  <p:tag name="KSO_WM_TEMPLATE_ASSEMBLE_XID" val="5f69c07bb22fc7aed70b6168"/>
  <p:tag name="KSO_WM_TEMPLATE_ASSEMBLE_GROUPID" val="5f69c07bb22fc7aed70b6168"/>
</p:tagLst>
</file>

<file path=ppt/tags/tag2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8717_1*i*3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8717_1*i*4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08717_1*i*5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08717_1*i*6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08717_1*i*7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diagram20208717_1*i*8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208717_1*i*9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2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diagram20208717_1*i*10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19afcdda73e542af907d5d0e404ad461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56f08f4edb9a497facd3ade331f707c9&quot;,&quot;X&quot;:{&quot;Pos&quot;:1},&quot;Y&quot;:{&quot;Pos&quot;:1}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720"/>
  <p:tag name="KSO_WM_TEMPLATE_ASSEMBLE_XID" val="5f69c07bb22fc7aed70b6168"/>
  <p:tag name="KSO_WM_TEMPLATE_ASSEMBLE_GROUPID" val="5f69c07bb22fc7aed70b6168"/>
</p:tagLst>
</file>

<file path=ppt/tags/tag29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8717_1*a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CHIP_FILLAREA_FILL_RULE" val="{&quot;fill_align&quot;:&quot;lm&quot;,&quot;fill_mode&quot;:&quot;full&quot;}"/>
  <p:tag name="KSO_WM_UNIT_DEC_AREA_ID" val="9180fb421a8c46979d4321862f7d3c30"/>
  <p:tag name="KSO_WM_ASSEMBLE_CHIP_INDEX" val="7adc9b8cab4f40038397425c9a6464fc"/>
  <p:tag name="KSO_WM_UNIT_TEXT_FILL_FORE_SCHEMECOLOR_INDEX_BRIGHTNESS" val="0"/>
  <p:tag name="KSO_WM_UNIT_TEXT_FILL_FORE_SCHEMECOLOR_INDEX" val="13"/>
  <p:tag name="KSO_WM_UNIT_TEXT_FILL_TYPE" val="1"/>
  <p:tag name="KSO_WM_TEMPLATE_ASSEMBLE_XID" val="5f69c07bb22fc7aed70b6168"/>
  <p:tag name="KSO_WM_TEMPLATE_ASSEMBLE_GROUPID" val="5f69c07bb22fc7aed70b6168"/>
  <p:tag name="KSO_WM_TAG_Front_Size" val=""/>
  <p:tag name="KSO_WM_TAG_Backgroup_Id" val=""/>
  <p:tag name="KSO_WM_TAG_Backgroup_Size" val=""/>
  <p:tag name="KSO_WM_TAG_Zoder_Position" val=""/>
</p:tagLst>
</file>

<file path=ppt/tags/tag3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8717_1*f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342"/>
  <p:tag name="KSO_WM_UNIT_SHOW_EDIT_AREA_INDICATION" val="1"/>
  <p:tag name="KSO_WM_CHIP_GROUPID" val="5e6b05596848fb12bee65ac8"/>
  <p:tag name="KSO_WM_CHIP_XID" val="5e6b05596848fb12bee65aca"/>
  <p:tag name="KSO_WM_CHIP_FILLAREA_FILL_RULE" val="{&quot;fill_align&quot;:&quot;cm&quot;,&quot;fill_mode&quot;:&quot;full&quot;}"/>
  <p:tag name="KSO_WM_UNIT_DEC_AREA_ID" val="56f08f4edb9a497facd3ade331f707c9"/>
  <p:tag name="KSO_WM_ASSEMBLE_CHIP_INDEX" val="032a7044c8e74bfbafa6c6b420f3ab82"/>
  <p:tag name="KSO_WM_UNIT_TEXT_FILL_FORE_SCHEMECOLOR_INDEX_BRIGHTNESS" val="0.25"/>
  <p:tag name="KSO_WM_UNIT_TEXT_FILL_FORE_SCHEMECOLOR_INDEX" val="13"/>
  <p:tag name="KSO_WM_UNIT_TEXT_FILL_TYPE" val="1"/>
  <p:tag name="KSO_WM_TEMPLATE_ASSEMBLE_XID" val="5f69c07bb22fc7aed70b6168"/>
  <p:tag name="KSO_WM_TEMPLATE_ASSEMBLE_GROUPID" val="5f69c07bb22fc7aed70b6168"/>
  <p:tag name="KSO_WM_TAG_Front_Size" val=""/>
  <p:tag name="KSO_WM_TAG_Backgroup_Id" val=""/>
  <p:tag name="KSO_WM_TAG_Backgroup_Size" val=""/>
  <p:tag name="KSO_WM_TAG_Zoder_Position" val=""/>
</p:tagLst>
</file>

<file path=ppt/tags/tag3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8717_1*i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BLOCK" val="0"/>
  <p:tag name="KSO_WM_UNIT_SM_LIMIT_TYPE" val="1"/>
  <p:tag name="KSO_WM_UNIT_DEC_AREA_ID" val="031f09c4cedb4b11b66eaad01eac555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43"/>
  <p:tag name="KSO_WM_TEMPLATE_ASSEMBLE_XID" val="5f69c07bb22fc7aed70b6168"/>
  <p:tag name="KSO_WM_TEMPLATE_ASSEMBLE_GROUPID" val="5f69c07bb22fc7aed70b6168"/>
</p:tagLst>
</file>

<file path=ppt/tags/tag3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8717_1*i*3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8717_1*i*4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08717_1*i*5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08717_1*i*6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08717_1*i*7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diagram20208717_1*i*8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208717_1*i*9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8717_1*a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CHIP_FILLAREA_FILL_RULE" val="{&quot;fill_align&quot;:&quot;lm&quot;,&quot;fill_mode&quot;:&quot;full&quot;}"/>
  <p:tag name="KSO_WM_UNIT_DEC_AREA_ID" val="9180fb421a8c46979d4321862f7d3c30"/>
  <p:tag name="KSO_WM_ASSEMBLE_CHIP_INDEX" val="7adc9b8cab4f40038397425c9a6464fc"/>
  <p:tag name="KSO_WM_UNIT_TEXT_FILL_FORE_SCHEMECOLOR_INDEX_BRIGHTNESS" val="0"/>
  <p:tag name="KSO_WM_UNIT_TEXT_FILL_FORE_SCHEMECOLOR_INDEX" val="13"/>
  <p:tag name="KSO_WM_UNIT_TEXT_FILL_TYPE" val="1"/>
  <p:tag name="KSO_WM_TEMPLATE_ASSEMBLE_XID" val="5f69c07bb22fc7aed70b6168"/>
  <p:tag name="KSO_WM_TEMPLATE_ASSEMBLE_GROUPID" val="5f69c07bb22fc7aed70b6168"/>
  <p:tag name="KSO_WM_TAG_Front_Size" val=""/>
  <p:tag name="KSO_WM_TAG_Backgroup_Id" val=""/>
  <p:tag name="KSO_WM_TAG_Backgroup_Size" val=""/>
  <p:tag name="KSO_WM_TAG_Zoder_Position" val=""/>
</p:tagLst>
</file>

<file path=ppt/tags/tag3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diagram20208717_1*i*10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19afcdda73e542af907d5d0e404ad461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56f08f4edb9a497facd3ade331f707c9&quot;,&quot;X&quot;:{&quot;Pos&quot;:1},&quot;Y&quot;:{&quot;Pos&quot;:1}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720"/>
  <p:tag name="KSO_WM_TEMPLATE_ASSEMBLE_XID" val="5f69c07bb22fc7aed70b6168"/>
  <p:tag name="KSO_WM_TEMPLATE_ASSEMBLE_GROUPID" val="5f69c07bb22fc7aed70b6168"/>
</p:tagLst>
</file>

<file path=ppt/tags/tag312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8717_1*f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342"/>
  <p:tag name="KSO_WM_UNIT_SHOW_EDIT_AREA_INDICATION" val="1"/>
  <p:tag name="KSO_WM_CHIP_GROUPID" val="5e6b05596848fb12bee65ac8"/>
  <p:tag name="KSO_WM_CHIP_XID" val="5e6b05596848fb12bee65aca"/>
  <p:tag name="KSO_WM_CHIP_FILLAREA_FILL_RULE" val="{&quot;fill_align&quot;:&quot;cm&quot;,&quot;fill_mode&quot;:&quot;full&quot;}"/>
  <p:tag name="KSO_WM_UNIT_DEC_AREA_ID" val="56f08f4edb9a497facd3ade331f707c9"/>
  <p:tag name="KSO_WM_ASSEMBLE_CHIP_INDEX" val="032a7044c8e74bfbafa6c6b420f3ab82"/>
  <p:tag name="KSO_WM_UNIT_TEXT_FILL_FORE_SCHEMECOLOR_INDEX_BRIGHTNESS" val="0.25"/>
  <p:tag name="KSO_WM_UNIT_TEXT_FILL_FORE_SCHEMECOLOR_INDEX" val="13"/>
  <p:tag name="KSO_WM_UNIT_TEXT_FILL_TYPE" val="1"/>
  <p:tag name="KSO_WM_TEMPLATE_ASSEMBLE_XID" val="5f69c07bb22fc7aed70b6168"/>
  <p:tag name="KSO_WM_TEMPLATE_ASSEMBLE_GROUPID" val="5f69c07bb22fc7aed70b6168"/>
  <p:tag name="KSO_WM_TAG_Front_Size" val=""/>
  <p:tag name="KSO_WM_TAG_Backgroup_Id" val=""/>
  <p:tag name="KSO_WM_TAG_Backgroup_Size" val=""/>
  <p:tag name="KSO_WM_TAG_Zoder_Position" val=""/>
</p:tagLst>
</file>

<file path=ppt/tags/tag3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8717_1*i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BLOCK" val="0"/>
  <p:tag name="KSO_WM_UNIT_SM_LIMIT_TYPE" val="1"/>
  <p:tag name="KSO_WM_UNIT_DEC_AREA_ID" val="031f09c4cedb4b11b66eaad01eac555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43"/>
  <p:tag name="KSO_WM_TEMPLATE_ASSEMBLE_XID" val="5f69c07bb22fc7aed70b6168"/>
  <p:tag name="KSO_WM_TEMPLATE_ASSEMBLE_GROUPID" val="5f69c07bb22fc7aed70b6168"/>
</p:tagLst>
</file>

<file path=ppt/tags/tag3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8717_1*i*3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8717_1*i*4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08717_1*i*5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08717_1*i*6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08717_1*i*7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diagram20208717_1*i*8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208717_1*i*9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2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8717_1*a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CHIP_FILLAREA_FILL_RULE" val="{&quot;fill_align&quot;:&quot;lm&quot;,&quot;fill_mode&quot;:&quot;full&quot;}"/>
  <p:tag name="KSO_WM_UNIT_DEC_AREA_ID" val="9180fb421a8c46979d4321862f7d3c30"/>
  <p:tag name="KSO_WM_ASSEMBLE_CHIP_INDEX" val="7adc9b8cab4f40038397425c9a6464fc"/>
  <p:tag name="KSO_WM_UNIT_TEXT_FILL_FORE_SCHEMECOLOR_INDEX_BRIGHTNESS" val="0"/>
  <p:tag name="KSO_WM_UNIT_TEXT_FILL_FORE_SCHEMECOLOR_INDEX" val="13"/>
  <p:tag name="KSO_WM_UNIT_TEXT_FILL_TYPE" val="1"/>
  <p:tag name="KSO_WM_TEMPLATE_ASSEMBLE_XID" val="5f69c07bb22fc7aed70b6168"/>
  <p:tag name="KSO_WM_TEMPLATE_ASSEMBLE_GROUPID" val="5f69c07bb22fc7aed70b6168"/>
  <p:tag name="KSO_WM_TAG_Front_Size" val=""/>
  <p:tag name="KSO_WM_TAG_Backgroup_Id" val=""/>
  <p:tag name="KSO_WM_TAG_Backgroup_Size" val=""/>
  <p:tag name="KSO_WM_TAG_Zoder_Position" val=""/>
</p:tagLst>
</file>

<file path=ppt/tags/tag3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diagram20208717_1*i*10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19afcdda73e542af907d5d0e404ad461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56f08f4edb9a497facd3ade331f707c9&quot;,&quot;X&quot;:{&quot;Pos&quot;:1},&quot;Y&quot;:{&quot;Pos&quot;:1}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720"/>
  <p:tag name="KSO_WM_TEMPLATE_ASSEMBLE_XID" val="5f69c07bb22fc7aed70b6168"/>
  <p:tag name="KSO_WM_TEMPLATE_ASSEMBLE_GROUPID" val="5f69c07bb22fc7aed70b6168"/>
</p:tagLst>
</file>

<file path=ppt/tags/tag324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8717_1*f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342"/>
  <p:tag name="KSO_WM_UNIT_SHOW_EDIT_AREA_INDICATION" val="1"/>
  <p:tag name="KSO_WM_CHIP_GROUPID" val="5e6b05596848fb12bee65ac8"/>
  <p:tag name="KSO_WM_CHIP_XID" val="5e6b05596848fb12bee65aca"/>
  <p:tag name="KSO_WM_CHIP_FILLAREA_FILL_RULE" val="{&quot;fill_align&quot;:&quot;cm&quot;,&quot;fill_mode&quot;:&quot;full&quot;}"/>
  <p:tag name="KSO_WM_UNIT_DEC_AREA_ID" val="56f08f4edb9a497facd3ade331f707c9"/>
  <p:tag name="KSO_WM_ASSEMBLE_CHIP_INDEX" val="032a7044c8e74bfbafa6c6b420f3ab82"/>
  <p:tag name="KSO_WM_UNIT_TEXT_FILL_FORE_SCHEMECOLOR_INDEX_BRIGHTNESS" val="0.25"/>
  <p:tag name="KSO_WM_UNIT_TEXT_FILL_FORE_SCHEMECOLOR_INDEX" val="13"/>
  <p:tag name="KSO_WM_UNIT_TEXT_FILL_TYPE" val="1"/>
  <p:tag name="KSO_WM_TEMPLATE_ASSEMBLE_XID" val="5f69c07bb22fc7aed70b6168"/>
  <p:tag name="KSO_WM_TEMPLATE_ASSEMBLE_GROUPID" val="5f69c07bb22fc7aed70b6168"/>
  <p:tag name="KSO_WM_TAG_Front_Size" val=""/>
  <p:tag name="KSO_WM_TAG_Backgroup_Id" val=""/>
  <p:tag name="KSO_WM_TAG_Backgroup_Size" val=""/>
  <p:tag name="KSO_WM_TAG_Zoder_Position" val=""/>
</p:tagLst>
</file>

<file path=ppt/tags/tag3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8717_1*i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BLOCK" val="0"/>
  <p:tag name="KSO_WM_UNIT_SM_LIMIT_TYPE" val="1"/>
  <p:tag name="KSO_WM_UNIT_DEC_AREA_ID" val="031f09c4cedb4b11b66eaad01eac555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43"/>
  <p:tag name="KSO_WM_TEMPLATE_ASSEMBLE_XID" val="5f69c07bb22fc7aed70b6168"/>
  <p:tag name="KSO_WM_TEMPLATE_ASSEMBLE_GROUPID" val="5f69c07bb22fc7aed70b6168"/>
</p:tagLst>
</file>

<file path=ppt/tags/tag3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8717_1*i*3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8717_1*i*4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08717_1*i*5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08717_1*i*6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08717_1*i*7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diagram20208717_1*i*8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208717_1*i*9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3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8717_1*a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CHIP_FILLAREA_FILL_RULE" val="{&quot;fill_align&quot;:&quot;lm&quot;,&quot;fill_mode&quot;:&quot;full&quot;}"/>
  <p:tag name="KSO_WM_UNIT_DEC_AREA_ID" val="9180fb421a8c46979d4321862f7d3c30"/>
  <p:tag name="KSO_WM_ASSEMBLE_CHIP_INDEX" val="7adc9b8cab4f40038397425c9a6464fc"/>
  <p:tag name="KSO_WM_UNIT_TEXT_FILL_FORE_SCHEMECOLOR_INDEX_BRIGHTNESS" val="0"/>
  <p:tag name="KSO_WM_UNIT_TEXT_FILL_FORE_SCHEMECOLOR_INDEX" val="13"/>
  <p:tag name="KSO_WM_UNIT_TEXT_FILL_TYPE" val="1"/>
  <p:tag name="KSO_WM_TEMPLATE_ASSEMBLE_XID" val="5f69c07bb22fc7aed70b6168"/>
  <p:tag name="KSO_WM_TEMPLATE_ASSEMBLE_GROUPID" val="5f69c07bb22fc7aed70b6168"/>
  <p:tag name="KSO_WM_TAG_Front_Size" val=""/>
  <p:tag name="KSO_WM_TAG_Backgroup_Id" val=""/>
  <p:tag name="KSO_WM_TAG_Backgroup_Size" val=""/>
  <p:tag name="KSO_WM_TAG_Zoder_Position" val=""/>
</p:tagLst>
</file>

<file path=ppt/tags/tag335.xml><?xml version="1.0" encoding="utf-8"?>
<p:tagLst xmlns:p="http://schemas.openxmlformats.org/presentationml/2006/main">
  <p:tag name="KSO_WM_UNIT_TABLE_BEAUTIFY" val="smartTable{61619762-b1dc-4118-b7bc-fe0db6c5b330}"/>
  <p:tag name="TABLE_RECT" val="108.3*82.95*743.4*392.7"/>
  <p:tag name="TABLE_EMPHASIZE_COLOR" val="6579300"/>
  <p:tag name="TABLE_ONEKEY_SKIN_IDX" val="0"/>
  <p:tag name="TABLE_SKINIDX" val="-1"/>
  <p:tag name="TABLE_COLORIDX" val="l"/>
</p:tagLst>
</file>

<file path=ppt/tags/tag3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8717_1*i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BLOCK" val="0"/>
  <p:tag name="KSO_WM_UNIT_SM_LIMIT_TYPE" val="1"/>
  <p:tag name="KSO_WM_UNIT_DEC_AREA_ID" val="031f09c4cedb4b11b66eaad01eac555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43"/>
  <p:tag name="KSO_WM_TEMPLATE_ASSEMBLE_XID" val="5f69c07bb22fc7aed70b6168"/>
  <p:tag name="KSO_WM_TEMPLATE_ASSEMBLE_GROUPID" val="5f69c07bb22fc7aed70b6168"/>
</p:tagLst>
</file>

<file path=ppt/tags/tag3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8717_1*i*3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8717_1*i*4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08717_1*i*5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08717_1*i*6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08717_1*i*7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diagram20208717_1*i*8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208717_1*i*9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4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8717_1*a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CHIP_FILLAREA_FILL_RULE" val="{&quot;fill_align&quot;:&quot;lm&quot;,&quot;fill_mode&quot;:&quot;full&quot;}"/>
  <p:tag name="KSO_WM_UNIT_DEC_AREA_ID" val="9180fb421a8c46979d4321862f7d3c30"/>
  <p:tag name="KSO_WM_ASSEMBLE_CHIP_INDEX" val="7adc9b8cab4f40038397425c9a6464fc"/>
  <p:tag name="KSO_WM_UNIT_TEXT_FILL_FORE_SCHEMECOLOR_INDEX_BRIGHTNESS" val="0"/>
  <p:tag name="KSO_WM_UNIT_TEXT_FILL_FORE_SCHEMECOLOR_INDEX" val="13"/>
  <p:tag name="KSO_WM_UNIT_TEXT_FILL_TYPE" val="1"/>
  <p:tag name="KSO_WM_TEMPLATE_ASSEMBLE_XID" val="5f69c07bb22fc7aed70b6168"/>
  <p:tag name="KSO_WM_TEMPLATE_ASSEMBLE_GROUPID" val="5f69c07bb22fc7aed70b6168"/>
  <p:tag name="KSO_WM_TAG_Front_Size" val=""/>
  <p:tag name="KSO_WM_TAG_Backgroup_Id" val=""/>
  <p:tag name="KSO_WM_TAG_Backgroup_Size" val=""/>
  <p:tag name="KSO_WM_TAG_Zoder_Position" val=""/>
</p:tagLst>
</file>

<file path=ppt/tags/tag3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8717_1*i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BLOCK" val="0"/>
  <p:tag name="KSO_WM_UNIT_SM_LIMIT_TYPE" val="1"/>
  <p:tag name="KSO_WM_UNIT_DEC_AREA_ID" val="031f09c4cedb4b11b66eaad01eac555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43"/>
  <p:tag name="KSO_WM_TEMPLATE_ASSEMBLE_XID" val="5f69c07bb22fc7aed70b6168"/>
  <p:tag name="KSO_WM_TEMPLATE_ASSEMBLE_GROUPID" val="5f69c07bb22fc7aed70b6168"/>
</p:tagLst>
</file>

<file path=ppt/tags/tag3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8717_1*i*3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8717_1*i*4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08717_1*i*5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08717_1*i*6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08717_1*i*7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diagram20208717_1*i*8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208717_1*i*9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diagram20208717_1*i*10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19afcdda73e542af907d5d0e404ad461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56f08f4edb9a497facd3ade331f707c9&quot;,&quot;X&quot;:{&quot;Pos&quot;:1},&quot;Y&quot;:{&quot;Pos&quot;:1}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720"/>
  <p:tag name="KSO_WM_TEMPLATE_ASSEMBLE_XID" val="5f69c07bb22fc7aed70b6168"/>
  <p:tag name="KSO_WM_TEMPLATE_ASSEMBLE_GROUPID" val="5f69c07bb22fc7aed70b6168"/>
</p:tagLst>
</file>

<file path=ppt/tags/tag35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8717_1*a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CHIP_FILLAREA_FILL_RULE" val="{&quot;fill_align&quot;:&quot;lm&quot;,&quot;fill_mode&quot;:&quot;full&quot;}"/>
  <p:tag name="KSO_WM_UNIT_DEC_AREA_ID" val="9180fb421a8c46979d4321862f7d3c30"/>
  <p:tag name="KSO_WM_ASSEMBLE_CHIP_INDEX" val="7adc9b8cab4f40038397425c9a6464fc"/>
  <p:tag name="KSO_WM_UNIT_TEXT_FILL_FORE_SCHEMECOLOR_INDEX_BRIGHTNESS" val="0"/>
  <p:tag name="KSO_WM_UNIT_TEXT_FILL_FORE_SCHEMECOLOR_INDEX" val="13"/>
  <p:tag name="KSO_WM_UNIT_TEXT_FILL_TYPE" val="1"/>
  <p:tag name="KSO_WM_TEMPLATE_ASSEMBLE_XID" val="5f69c07bb22fc7aed70b6168"/>
  <p:tag name="KSO_WM_TEMPLATE_ASSEMBLE_GROUPID" val="5f69c07bb22fc7aed70b6168"/>
  <p:tag name="KSO_WM_TAG_Front_Size" val=""/>
  <p:tag name="KSO_WM_TAG_Backgroup_Id" val=""/>
  <p:tag name="KSO_WM_TAG_Backgroup_Size" val=""/>
  <p:tag name="KSO_WM_TAG_Zoder_Position" val=""/>
</p:tagLst>
</file>

<file path=ppt/tags/tag357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8717_1*f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342"/>
  <p:tag name="KSO_WM_UNIT_SHOW_EDIT_AREA_INDICATION" val="1"/>
  <p:tag name="KSO_WM_CHIP_GROUPID" val="5e6b05596848fb12bee65ac8"/>
  <p:tag name="KSO_WM_CHIP_XID" val="5e6b05596848fb12bee65aca"/>
  <p:tag name="KSO_WM_CHIP_FILLAREA_FILL_RULE" val="{&quot;fill_align&quot;:&quot;cm&quot;,&quot;fill_mode&quot;:&quot;full&quot;}"/>
  <p:tag name="KSO_WM_UNIT_DEC_AREA_ID" val="56f08f4edb9a497facd3ade331f707c9"/>
  <p:tag name="KSO_WM_ASSEMBLE_CHIP_INDEX" val="032a7044c8e74bfbafa6c6b420f3ab82"/>
  <p:tag name="KSO_WM_UNIT_TEXT_FILL_FORE_SCHEMECOLOR_INDEX_BRIGHTNESS" val="0.25"/>
  <p:tag name="KSO_WM_UNIT_TEXT_FILL_FORE_SCHEMECOLOR_INDEX" val="13"/>
  <p:tag name="KSO_WM_UNIT_TEXT_FILL_TYPE" val="1"/>
  <p:tag name="KSO_WM_TEMPLATE_ASSEMBLE_XID" val="5f69c07bb22fc7aed70b6168"/>
  <p:tag name="KSO_WM_TEMPLATE_ASSEMBLE_GROUPID" val="5f69c07bb22fc7aed70b6168"/>
  <p:tag name="KSO_WM_TAG_Front_Size" val=""/>
  <p:tag name="KSO_WM_TAG_Backgroup_Id" val=""/>
  <p:tag name="KSO_WM_TAG_Backgroup_Size" val=""/>
  <p:tag name="KSO_WM_TAG_Zoder_Position" val=""/>
</p:tagLst>
</file>

<file path=ppt/tags/tag3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8717_1*i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BLOCK" val="0"/>
  <p:tag name="KSO_WM_UNIT_SM_LIMIT_TYPE" val="1"/>
  <p:tag name="KSO_WM_UNIT_DEC_AREA_ID" val="031f09c4cedb4b11b66eaad01eac5552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true},&quot;DecorateInfoH&quot;:{&quot;IsAbs&quot;:true},&quot;whChangeMode&quot;:0}"/>
  <p:tag name="KSO_WM_CHIP_GROUPID" val="5ef1707e5bb2a422ac9a2b53"/>
  <p:tag name="KSO_WM_CHIP_XID" val="5ef1707e5bb2a422ac9a2b54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143"/>
  <p:tag name="KSO_WM_TEMPLATE_ASSEMBLE_XID" val="5f69c07bb22fc7aed70b6168"/>
  <p:tag name="KSO_WM_TEMPLATE_ASSEMBLE_GROUPID" val="5f69c07bb22fc7aed70b6168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08717_1*i*3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208717_1*i*4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208717_1*i*5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08717_1*i*6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08717_1*i*7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diagram20208717_1*i*8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diagram20208717_1*i*9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SM_LIMIT_TYPE" val="1"/>
  <p:tag name="KSO_WM_CHIP_GROUPID" val="5ef1707e5bb2a422ac9a2b53"/>
  <p:tag name="KSO_WM_CHIP_XID" val="5ef1707e5bb2a422ac9a2b54"/>
  <p:tag name="KSO_WM_UNIT_LINE_FORE_SCHEMECOLOR_INDEX_BRIGHTNESS" val="0"/>
  <p:tag name="KSO_WM_UNIT_LINE_FORE_SCHEMECOLOR_INDEX" val="5"/>
  <p:tag name="KSO_WM_UNIT_LINE_FILL_TYPE" val="2"/>
  <p:tag name="KSO_WM_TEMPLATE_ASSEMBLE_XID" val="5f69c07bb22fc7aed70b6168"/>
  <p:tag name="KSO_WM_TEMPLATE_ASSEMBLE_GROUPID" val="5f69c07bb22fc7aed70b6168"/>
</p:tagLst>
</file>

<file path=ppt/tags/tag36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8717_1*a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CHIP_FILLAREA_FILL_RULE" val="{&quot;fill_align&quot;:&quot;lm&quot;,&quot;fill_mode&quot;:&quot;full&quot;}"/>
  <p:tag name="KSO_WM_UNIT_DEC_AREA_ID" val="9180fb421a8c46979d4321862f7d3c30"/>
  <p:tag name="KSO_WM_ASSEMBLE_CHIP_INDEX" val="7adc9b8cab4f40038397425c9a6464fc"/>
  <p:tag name="KSO_WM_UNIT_TEXT_FILL_FORE_SCHEMECOLOR_INDEX_BRIGHTNESS" val="0"/>
  <p:tag name="KSO_WM_UNIT_TEXT_FILL_FORE_SCHEMECOLOR_INDEX" val="13"/>
  <p:tag name="KSO_WM_UNIT_TEXT_FILL_TYPE" val="1"/>
  <p:tag name="KSO_WM_TEMPLATE_ASSEMBLE_XID" val="5f69c07bb22fc7aed70b6168"/>
  <p:tag name="KSO_WM_TEMPLATE_ASSEMBLE_GROUPID" val="5f69c07bb22fc7aed70b6168"/>
  <p:tag name="KSO_WM_TAG_Front_Size" val=""/>
  <p:tag name="KSO_WM_TAG_Backgroup_Id" val=""/>
  <p:tag name="KSO_WM_TAG_Backgroup_Size" val=""/>
  <p:tag name="KSO_WM_TAG_Zoder_Position" val=""/>
</p:tagLst>
</file>

<file path=ppt/tags/tag368.xml><?xml version="1.0" encoding="utf-8"?>
<p:tagLst xmlns:p="http://schemas.openxmlformats.org/presentationml/2006/main">
  <p:tag name="KSO_WM_UNIT_ISCONTENTSTITLE" val="0"/>
  <p:tag name="KSO_WM_UNIT_PRESET_TEXT" val="Thanks"/>
  <p:tag name="KSO_WM_UNIT_NOCLEAR" val="1"/>
  <p:tag name="KSO_WM_UNIT_VALUE" val="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99701_15*a*1"/>
  <p:tag name="KSO_WM_TEMPLATE_CATEGORY" val="custom"/>
  <p:tag name="KSO_WM_TEMPLATE_INDEX" val="20199701"/>
  <p:tag name="KSO_WM_UNIT_LAYERLEVEL" val="1"/>
  <p:tag name="KSO_WM_TAG_VERSION" val="1.0"/>
  <p:tag name="KSO_WM_BEAUTIFY_FLAG" val="#wm#"/>
</p:tagLst>
</file>

<file path=ppt/tags/tag369.xml><?xml version="1.0" encoding="utf-8"?>
<p:tagLst xmlns:p="http://schemas.openxmlformats.org/presentationml/2006/main">
  <p:tag name="KSO_WM_SLIDE_ID" val="custom20199701_15"/>
  <p:tag name="KSO_WM_TEMPLATE_SUBCATEGORY" val="0"/>
  <p:tag name="KSO_WM_SLIDE_ITEM_CNT" val="0"/>
  <p:tag name="KSO_WM_SLIDE_INDEX" val="15"/>
  <p:tag name="KSO_WM_TAG_VERSION" val="1.0"/>
  <p:tag name="KSO_WM_BEAUTIFY_FLAG" val="#wm#"/>
  <p:tag name="KSO_WM_TEMPLATE_CATEGORY" val="custom"/>
  <p:tag name="KSO_WM_TEMPLATE_INDEX" val="20199701"/>
  <p:tag name="KSO_WM_SLIDE_LAYOUT" val="a"/>
  <p:tag name="KSO_WM_SLIDE_LAYOUT_CNT" val="1"/>
  <p:tag name="KSO_WM_SLIDE_TYPE" val="endPage"/>
  <p:tag name="KSO_WM_SLIDE_SUBTYPE" val="pureTxt"/>
  <p:tag name="KSO_WM_TEMPLATE_MASTER_TYPE" val="1"/>
  <p:tag name="KSO_WM_TEMPLATE_COLOR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2"/>
  <p:tag name="KSO_WM_SLIDE_BACKGROUND_TYPE" val="general"/>
  <p:tag name="KSO_WM_SLIDE_BK_DARK_LIGHT" val="2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2*i*2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c7625566-a04b-4524-80c0-ee3d3d03896b}"/>
</p:tagLst>
</file>

<file path=ppt/tags/tag8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52dd5717-39f0-499a-9459-8319db4f81f4}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b1078828-7d28-4401-9e35-a25eeeac9ba0}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4c1dd5f0-ff08-4074-92dd-e275957ca4d8}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UNIT_BK_DARK_LIGHT" val="2"/>
  <p:tag name="KSO_WM_SLIDE_BACKGROUND_TYPE" val="frame"/>
  <p:tag name="KSO_WM_SLIDE_BK_DARK_LIGHT" val="2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2"/>
  <p:tag name="KSO_WM_SLIDE_BACKGROUND_TYPE" val="frame"/>
  <p:tag name="KSO_WM_SLIDE_BK_DARK_LIGHT" val="2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2"/>
  <p:tag name="KSO_WM_SLIDE_BACKGROUND_TYPE" val="leftRight"/>
  <p:tag name="KSO_WM_SLIDE_BK_DARK_LIGHT" val="2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4*i*2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2"/>
  <p:tag name="KSO_WM_SLIDE_BACKGROUND_TYPE" val="topBottom"/>
  <p:tag name="KSO_WM_SLIDE_BK_DARK_LIGHT" val="2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">
      <a:dk1>
        <a:srgbClr val="000000"/>
      </a:dk1>
      <a:lt1>
        <a:sysClr val="window" lastClr="FFFFFF"/>
      </a:lt1>
      <a:dk2>
        <a:srgbClr val="F2F2F2"/>
      </a:dk2>
      <a:lt2>
        <a:srgbClr val="FFFFFF"/>
      </a:lt2>
      <a:accent1>
        <a:srgbClr val="2683C6"/>
      </a:accent1>
      <a:accent2>
        <a:srgbClr val="1CADE4"/>
      </a:accent2>
      <a:accent3>
        <a:srgbClr val="00ADCA"/>
      </a:accent3>
      <a:accent4>
        <a:srgbClr val="00B8AB"/>
      </a:accent4>
      <a:accent5>
        <a:srgbClr val="00C273"/>
      </a:accent5>
      <a:accent6>
        <a:srgbClr val="41C626"/>
      </a:accent6>
      <a:hlink>
        <a:srgbClr val="658BD5"/>
      </a:hlink>
      <a:folHlink>
        <a:srgbClr val="A16AA5"/>
      </a:folHlink>
    </a:clrScheme>
    <a:fontScheme name="自定义 1">
      <a:majorFont>
        <a:latin typeface="微软雅黑"/>
        <a:ea typeface="汉仪旗黑-85S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A20199701">
      <a:dk1>
        <a:srgbClr val="000000"/>
      </a:dk1>
      <a:lt1>
        <a:srgbClr val="FFFFFF"/>
      </a:lt1>
      <a:dk2>
        <a:srgbClr val="EAEAEA"/>
      </a:dk2>
      <a:lt2>
        <a:srgbClr val="FFFFFF"/>
      </a:lt2>
      <a:accent1>
        <a:srgbClr val="297DC0"/>
      </a:accent1>
      <a:accent2>
        <a:srgbClr val="2E95CF"/>
      </a:accent2>
      <a:accent3>
        <a:srgbClr val="33A7C1"/>
      </a:accent3>
      <a:accent4>
        <a:srgbClr val="36B79D"/>
      </a:accent4>
      <a:accent5>
        <a:srgbClr val="38C268"/>
      </a:accent5>
      <a:accent6>
        <a:srgbClr val="80C42F"/>
      </a:accent6>
      <a:hlink>
        <a:srgbClr val="304FFC"/>
      </a:hlink>
      <a:folHlink>
        <a:srgbClr val="492067"/>
      </a:folHlink>
    </a:clrScheme>
    <a:fontScheme name="商务风">
      <a:majorFont>
        <a:latin typeface="微软雅黑"/>
        <a:ea typeface="汉仪旗黑-85S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A20199701">
    <a:dk1>
      <a:srgbClr val="000000"/>
    </a:dk1>
    <a:lt1>
      <a:srgbClr val="FFFFFF"/>
    </a:lt1>
    <a:dk2>
      <a:srgbClr val="EAEAEA"/>
    </a:dk2>
    <a:lt2>
      <a:srgbClr val="FFFFFF"/>
    </a:lt2>
    <a:accent1>
      <a:srgbClr val="297DC0"/>
    </a:accent1>
    <a:accent2>
      <a:srgbClr val="2E95CF"/>
    </a:accent2>
    <a:accent3>
      <a:srgbClr val="33A7C1"/>
    </a:accent3>
    <a:accent4>
      <a:srgbClr val="36B79D"/>
    </a:accent4>
    <a:accent5>
      <a:srgbClr val="38C268"/>
    </a:accent5>
    <a:accent6>
      <a:srgbClr val="80C42F"/>
    </a:accent6>
    <a:hlink>
      <a:srgbClr val="304FFC"/>
    </a:hlink>
    <a:folHlink>
      <a:srgbClr val="49206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2510</Words>
  <Application>WPS 演示</Application>
  <PresentationFormat>宽屏</PresentationFormat>
  <Paragraphs>527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13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Calibri</vt:lpstr>
      <vt:lpstr>汉仪旗黑-85S</vt:lpstr>
      <vt:lpstr>黑体</vt:lpstr>
      <vt:lpstr>Wingdings</vt:lpstr>
      <vt:lpstr>Segoe UI</vt:lpstr>
      <vt:lpstr>Wingdings 3</vt:lpstr>
      <vt:lpstr>Arial Unicode MS</vt:lpstr>
      <vt:lpstr>自定义设计方案</vt:lpstr>
      <vt:lpstr>1_Office 主题​​</vt:lpstr>
      <vt:lpstr>2_Office 主题​​</vt:lpstr>
      <vt:lpstr>劳动就业核心业务经办子系统 创业服务应用讲解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培训结束      感谢支持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Liuyang</dc:creator>
  <cp:lastModifiedBy>刘阳</cp:lastModifiedBy>
  <cp:revision>51</cp:revision>
  <dcterms:created xsi:type="dcterms:W3CDTF">2020-10-14T11:41:00Z</dcterms:created>
  <dcterms:modified xsi:type="dcterms:W3CDTF">2020-10-23T00:48:55Z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2052-11.1.0.9999</vt:lpwstr>
  </property>
</Properties>
</file>